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2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notesSlides/notesSlide3.xml" ContentType="application/vnd.openxmlformats-officedocument.presentationml.notesSl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8"/>
  </p:notesMasterIdLst>
  <p:sldIdLst>
    <p:sldId id="385" r:id="rId2"/>
    <p:sldId id="257" r:id="rId3"/>
    <p:sldId id="348" r:id="rId4"/>
    <p:sldId id="383" r:id="rId5"/>
    <p:sldId id="259" r:id="rId6"/>
    <p:sldId id="260" r:id="rId7"/>
    <p:sldId id="261" r:id="rId8"/>
    <p:sldId id="266" r:id="rId9"/>
    <p:sldId id="310" r:id="rId10"/>
    <p:sldId id="306" r:id="rId11"/>
    <p:sldId id="349" r:id="rId12"/>
    <p:sldId id="307" r:id="rId13"/>
    <p:sldId id="309" r:id="rId14"/>
    <p:sldId id="351" r:id="rId15"/>
    <p:sldId id="312" r:id="rId16"/>
    <p:sldId id="313" r:id="rId17"/>
    <p:sldId id="314" r:id="rId18"/>
    <p:sldId id="315" r:id="rId19"/>
    <p:sldId id="317" r:id="rId20"/>
    <p:sldId id="274" r:id="rId21"/>
    <p:sldId id="285" r:id="rId22"/>
    <p:sldId id="275" r:id="rId23"/>
    <p:sldId id="277" r:id="rId24"/>
    <p:sldId id="352" r:id="rId25"/>
    <p:sldId id="353" r:id="rId26"/>
    <p:sldId id="358" r:id="rId27"/>
    <p:sldId id="278" r:id="rId28"/>
    <p:sldId id="354" r:id="rId29"/>
    <p:sldId id="355" r:id="rId30"/>
    <p:sldId id="284" r:id="rId31"/>
    <p:sldId id="301" r:id="rId32"/>
    <p:sldId id="357" r:id="rId33"/>
    <p:sldId id="376" r:id="rId34"/>
    <p:sldId id="377" r:id="rId35"/>
    <p:sldId id="378" r:id="rId36"/>
    <p:sldId id="382" r:id="rId37"/>
    <p:sldId id="381" r:id="rId38"/>
    <p:sldId id="379" r:id="rId39"/>
    <p:sldId id="288" r:id="rId40"/>
    <p:sldId id="289" r:id="rId41"/>
    <p:sldId id="359" r:id="rId42"/>
    <p:sldId id="362" r:id="rId43"/>
    <p:sldId id="360" r:id="rId44"/>
    <p:sldId id="367" r:id="rId45"/>
    <p:sldId id="364" r:id="rId46"/>
    <p:sldId id="365" r:id="rId47"/>
    <p:sldId id="368" r:id="rId48"/>
    <p:sldId id="370" r:id="rId49"/>
    <p:sldId id="366" r:id="rId50"/>
    <p:sldId id="372" r:id="rId51"/>
    <p:sldId id="375" r:id="rId52"/>
    <p:sldId id="318" r:id="rId53"/>
    <p:sldId id="328" r:id="rId54"/>
    <p:sldId id="329" r:id="rId55"/>
    <p:sldId id="331" r:id="rId56"/>
    <p:sldId id="339" r:id="rId57"/>
    <p:sldId id="332" r:id="rId58"/>
    <p:sldId id="334" r:id="rId59"/>
    <p:sldId id="338" r:id="rId60"/>
    <p:sldId id="341" r:id="rId61"/>
    <p:sldId id="336" r:id="rId62"/>
    <p:sldId id="337" r:id="rId63"/>
    <p:sldId id="342" r:id="rId64"/>
    <p:sldId id="384" r:id="rId65"/>
    <p:sldId id="343" r:id="rId66"/>
    <p:sldId id="386" r:id="rId6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4D52"/>
    <a:srgbClr val="8C1F14"/>
    <a:srgbClr val="9346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FEECB-EBC7-4E63-99FA-A2FCAEBE46B4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E6E72A4A-27C8-4976-BF0B-02F7E2A02EB0}">
      <dgm:prSet phldrT="[Текст]" custT="1"/>
      <dgm:spPr/>
      <dgm:t>
        <a:bodyPr/>
        <a:lstStyle/>
        <a:p>
          <a:r>
            <a:rPr lang="ru-RU" sz="2200" dirty="0" smtClean="0"/>
            <a:t>Возрастная периодизация</a:t>
          </a:r>
          <a:endParaRPr lang="ru-RU" sz="2200" dirty="0"/>
        </a:p>
      </dgm:t>
    </dgm:pt>
    <dgm:pt modelId="{A7629984-7355-4151-97D7-373FB4EEE8F4}" type="parTrans" cxnId="{BA0071EE-C31E-458C-AC2D-8C58ADF5535D}">
      <dgm:prSet/>
      <dgm:spPr/>
      <dgm:t>
        <a:bodyPr/>
        <a:lstStyle/>
        <a:p>
          <a:endParaRPr lang="ru-RU"/>
        </a:p>
      </dgm:t>
    </dgm:pt>
    <dgm:pt modelId="{57445345-F3DD-4414-BC35-1E3D4D86FC37}" type="sibTrans" cxnId="{BA0071EE-C31E-458C-AC2D-8C58ADF5535D}">
      <dgm:prSet/>
      <dgm:spPr/>
      <dgm:t>
        <a:bodyPr/>
        <a:lstStyle/>
        <a:p>
          <a:endParaRPr lang="ru-RU"/>
        </a:p>
      </dgm:t>
    </dgm:pt>
    <dgm:pt modelId="{C2503708-A4B2-4403-9187-F8E092D534E9}">
      <dgm:prSet phldrT="[Текст]" custT="1"/>
      <dgm:spPr/>
      <dgm:t>
        <a:bodyPr/>
        <a:lstStyle/>
        <a:p>
          <a:r>
            <a:rPr lang="ru-RU" sz="2200" dirty="0" smtClean="0"/>
            <a:t>Адаптация</a:t>
          </a:r>
          <a:endParaRPr lang="ru-RU" sz="2200" dirty="0"/>
        </a:p>
      </dgm:t>
    </dgm:pt>
    <dgm:pt modelId="{49AE12A2-85F7-4173-83F2-B7B793F66928}" type="parTrans" cxnId="{EB24ABB3-BA08-4779-8E9A-C9D824969DCF}">
      <dgm:prSet/>
      <dgm:spPr/>
      <dgm:t>
        <a:bodyPr/>
        <a:lstStyle/>
        <a:p>
          <a:endParaRPr lang="ru-RU"/>
        </a:p>
      </dgm:t>
    </dgm:pt>
    <dgm:pt modelId="{D3CF3CB6-A2C2-4AC0-A9B7-6F8BF28B0D10}" type="sibTrans" cxnId="{EB24ABB3-BA08-4779-8E9A-C9D824969DCF}">
      <dgm:prSet/>
      <dgm:spPr/>
      <dgm:t>
        <a:bodyPr/>
        <a:lstStyle/>
        <a:p>
          <a:endParaRPr lang="ru-RU"/>
        </a:p>
      </dgm:t>
    </dgm:pt>
    <dgm:pt modelId="{C3F05398-F12F-4B58-89C3-642486A337F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2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dirty="0" smtClean="0"/>
            <a:t>Учебная деятельность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dirty="0"/>
        </a:p>
      </dgm:t>
    </dgm:pt>
    <dgm:pt modelId="{8FA05801-9E25-4323-9C9F-178F1228B66A}" type="parTrans" cxnId="{37ECB9F7-E337-461C-AE2B-05EDF500591A}">
      <dgm:prSet/>
      <dgm:spPr/>
      <dgm:t>
        <a:bodyPr/>
        <a:lstStyle/>
        <a:p>
          <a:endParaRPr lang="ru-RU"/>
        </a:p>
      </dgm:t>
    </dgm:pt>
    <dgm:pt modelId="{625250A6-0988-45C4-B55B-73B176CBA3AB}" type="sibTrans" cxnId="{37ECB9F7-E337-461C-AE2B-05EDF500591A}">
      <dgm:prSet/>
      <dgm:spPr/>
      <dgm:t>
        <a:bodyPr/>
        <a:lstStyle/>
        <a:p>
          <a:endParaRPr lang="ru-RU"/>
        </a:p>
      </dgm:t>
    </dgm:pt>
    <dgm:pt modelId="{3BE4BB19-CDB0-400D-BB34-43C029858E3D}">
      <dgm:prSet phldrT="[Текст]" custT="1"/>
      <dgm:spPr/>
      <dgm:t>
        <a:bodyPr/>
        <a:lstStyle/>
        <a:p>
          <a:r>
            <a:rPr lang="ru-RU" sz="2200" dirty="0" smtClean="0"/>
            <a:t>Тесты, ответы, список литературы</a:t>
          </a:r>
          <a:endParaRPr lang="ru-RU" sz="2200" dirty="0"/>
        </a:p>
      </dgm:t>
    </dgm:pt>
    <dgm:pt modelId="{E6E6129E-B6BC-420F-A72E-27952089A8A3}" type="parTrans" cxnId="{865C44A3-B639-4853-A0E4-C388AA4DF2CE}">
      <dgm:prSet/>
      <dgm:spPr/>
      <dgm:t>
        <a:bodyPr/>
        <a:lstStyle/>
        <a:p>
          <a:endParaRPr lang="ru-RU"/>
        </a:p>
      </dgm:t>
    </dgm:pt>
    <dgm:pt modelId="{67ADD081-A72A-478E-A587-C101D4697719}" type="sibTrans" cxnId="{865C44A3-B639-4853-A0E4-C388AA4DF2CE}">
      <dgm:prSet/>
      <dgm:spPr/>
      <dgm:t>
        <a:bodyPr/>
        <a:lstStyle/>
        <a:p>
          <a:endParaRPr lang="ru-RU"/>
        </a:p>
      </dgm:t>
    </dgm:pt>
    <dgm:pt modelId="{D1F71393-D7F1-4C39-97AA-4F625EC024A7}">
      <dgm:prSet phldrT="[Текст]" custT="1"/>
      <dgm:spPr/>
      <dgm:t>
        <a:bodyPr/>
        <a:lstStyle/>
        <a:p>
          <a:r>
            <a:rPr lang="ru-RU" sz="2200" dirty="0" smtClean="0"/>
            <a:t>Психологическое развитие младшего школьника</a:t>
          </a:r>
          <a:endParaRPr lang="ru-RU" sz="2200" dirty="0"/>
        </a:p>
      </dgm:t>
    </dgm:pt>
    <dgm:pt modelId="{9638C722-F5CA-4FBD-A1FA-71F76BE86407}" type="parTrans" cxnId="{C1D9D01D-3F2B-4AB1-8D35-CB06D106BD6B}">
      <dgm:prSet/>
      <dgm:spPr/>
      <dgm:t>
        <a:bodyPr/>
        <a:lstStyle/>
        <a:p>
          <a:endParaRPr lang="ru-RU"/>
        </a:p>
      </dgm:t>
    </dgm:pt>
    <dgm:pt modelId="{9E86C3FD-513D-460F-A1C3-AD7FDF1ABF89}" type="sibTrans" cxnId="{C1D9D01D-3F2B-4AB1-8D35-CB06D106BD6B}">
      <dgm:prSet/>
      <dgm:spPr/>
      <dgm:t>
        <a:bodyPr/>
        <a:lstStyle/>
        <a:p>
          <a:endParaRPr lang="ru-RU"/>
        </a:p>
      </dgm:t>
    </dgm:pt>
    <dgm:pt modelId="{8DB421AB-E545-401A-B678-8F0D0BC08852}">
      <dgm:prSet phldrT="[Текст]" custT="1"/>
      <dgm:spPr/>
      <dgm:t>
        <a:bodyPr/>
        <a:lstStyle/>
        <a:p>
          <a:r>
            <a:rPr lang="ru-RU" sz="2200" dirty="0" smtClean="0"/>
            <a:t>Кризис 7 лет</a:t>
          </a:r>
          <a:endParaRPr lang="ru-RU" sz="2200" dirty="0"/>
        </a:p>
      </dgm:t>
    </dgm:pt>
    <dgm:pt modelId="{2DC3FB07-3771-474D-A214-5DE0AC3653FA}" type="parTrans" cxnId="{88743605-4CD4-4B12-9303-1EB2FD5490AB}">
      <dgm:prSet/>
      <dgm:spPr/>
      <dgm:t>
        <a:bodyPr/>
        <a:lstStyle/>
        <a:p>
          <a:endParaRPr lang="ru-RU"/>
        </a:p>
      </dgm:t>
    </dgm:pt>
    <dgm:pt modelId="{39502606-D9A0-4BEE-8783-6E74D0B79B0E}" type="sibTrans" cxnId="{88743605-4CD4-4B12-9303-1EB2FD5490AB}">
      <dgm:prSet/>
      <dgm:spPr/>
      <dgm:t>
        <a:bodyPr/>
        <a:lstStyle/>
        <a:p>
          <a:endParaRPr lang="ru-RU"/>
        </a:p>
      </dgm:t>
    </dgm:pt>
    <dgm:pt modelId="{122FB118-3422-4AE8-B53B-A08C51BEA2BC}" type="pres">
      <dgm:prSet presAssocID="{59FFEECB-EBC7-4E63-99FA-A2FCAEBE46B4}" presName="compositeShape" presStyleCnt="0">
        <dgm:presLayoutVars>
          <dgm:dir/>
          <dgm:resizeHandles/>
        </dgm:presLayoutVars>
      </dgm:prSet>
      <dgm:spPr/>
    </dgm:pt>
    <dgm:pt modelId="{86A7B347-7E8C-49C0-8DDB-A81058DDB347}" type="pres">
      <dgm:prSet presAssocID="{59FFEECB-EBC7-4E63-99FA-A2FCAEBE46B4}" presName="pyramid" presStyleLbl="node1" presStyleIdx="0" presStyleCnt="1" custLinFactNeighborX="-13762"/>
      <dgm:spPr/>
    </dgm:pt>
    <dgm:pt modelId="{1D253636-1302-461A-BD57-2E86DC0C7792}" type="pres">
      <dgm:prSet presAssocID="{59FFEECB-EBC7-4E63-99FA-A2FCAEBE46B4}" presName="theList" presStyleCnt="0"/>
      <dgm:spPr/>
    </dgm:pt>
    <dgm:pt modelId="{40D559CC-22E5-462A-9ABD-3A21E5616E7F}" type="pres">
      <dgm:prSet presAssocID="{E6E72A4A-27C8-4976-BF0B-02F7E2A02EB0}" presName="aNode" presStyleLbl="fgAcc1" presStyleIdx="0" presStyleCnt="6" custScaleX="148839" custLinFactNeighborX="802" custLinFactNeighborY="-168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D4B4CB-E241-480B-851E-4B83F167C464}" type="pres">
      <dgm:prSet presAssocID="{E6E72A4A-27C8-4976-BF0B-02F7E2A02EB0}" presName="aSpace" presStyleCnt="0"/>
      <dgm:spPr/>
    </dgm:pt>
    <dgm:pt modelId="{BE3D72DF-8A3C-4C75-B8B0-E1C5A0B23E9A}" type="pres">
      <dgm:prSet presAssocID="{D1F71393-D7F1-4C39-97AA-4F625EC024A7}" presName="aNode" presStyleLbl="fgAcc1" presStyleIdx="1" presStyleCnt="6" custScaleX="146893" custScaleY="127558" custLinFactNeighborX="-171" custLinFactNeighborY="752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538820-85C9-40A6-A688-2EC302C7A179}" type="pres">
      <dgm:prSet presAssocID="{D1F71393-D7F1-4C39-97AA-4F625EC024A7}" presName="aSpace" presStyleCnt="0"/>
      <dgm:spPr/>
    </dgm:pt>
    <dgm:pt modelId="{A275C54D-1412-4CF5-B2C8-956E5CD564BE}" type="pres">
      <dgm:prSet presAssocID="{8DB421AB-E545-401A-B678-8F0D0BC08852}" presName="aNode" presStyleLbl="fgAcc1" presStyleIdx="2" presStyleCnt="6" custScaleX="146893" custLinFactNeighborX="-171" custLinFactNeighborY="57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8F3D2-DF6E-4024-81F3-BC582C7A21F3}" type="pres">
      <dgm:prSet presAssocID="{8DB421AB-E545-401A-B678-8F0D0BC08852}" presName="aSpace" presStyleCnt="0"/>
      <dgm:spPr/>
    </dgm:pt>
    <dgm:pt modelId="{B87C9D00-9F07-4C84-B983-39F531D1891B}" type="pres">
      <dgm:prSet presAssocID="{C3F05398-F12F-4B58-89C3-642486A337F2}" presName="aNode" presStyleLbl="fgAcc1" presStyleIdx="3" presStyleCnt="6" custScaleX="146893" custLinFactY="6157" custLinFactNeighborX="-17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1EE1E-8E83-4DF5-A778-CAACB09A8063}" type="pres">
      <dgm:prSet presAssocID="{C3F05398-F12F-4B58-89C3-642486A337F2}" presName="aSpace" presStyleCnt="0"/>
      <dgm:spPr/>
    </dgm:pt>
    <dgm:pt modelId="{C641BDA4-04A2-4577-B195-1580FD88989B}" type="pres">
      <dgm:prSet presAssocID="{C2503708-A4B2-4403-9187-F8E092D534E9}" presName="aNode" presStyleLbl="fgAcc1" presStyleIdx="4" presStyleCnt="6" custScaleX="146893" custLinFactY="17670" custLinFactNeighborX="-17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D93A6-8B51-4ED3-A537-B517C21D23D4}" type="pres">
      <dgm:prSet presAssocID="{C2503708-A4B2-4403-9187-F8E092D534E9}" presName="aSpace" presStyleCnt="0"/>
      <dgm:spPr/>
    </dgm:pt>
    <dgm:pt modelId="{4CAC6268-8419-41F7-896A-0612CF861A14}" type="pres">
      <dgm:prSet presAssocID="{3BE4BB19-CDB0-400D-BB34-43C029858E3D}" presName="aNode" presStyleLbl="fgAcc1" presStyleIdx="5" presStyleCnt="6" custScaleX="143073" custLinFactY="40697" custLinFactNeighborX="-193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809BE-66BA-450E-B2DF-C317204ACCBF}" type="pres">
      <dgm:prSet presAssocID="{3BE4BB19-CDB0-400D-BB34-43C029858E3D}" presName="aSpace" presStyleCnt="0"/>
      <dgm:spPr/>
    </dgm:pt>
  </dgm:ptLst>
  <dgm:cxnLst>
    <dgm:cxn modelId="{771DD05C-F466-48DD-A992-3564125F2F08}" type="presOf" srcId="{3BE4BB19-CDB0-400D-BB34-43C029858E3D}" destId="{4CAC6268-8419-41F7-896A-0612CF861A14}" srcOrd="0" destOrd="0" presId="urn:microsoft.com/office/officeart/2005/8/layout/pyramid2"/>
    <dgm:cxn modelId="{C79C2CC6-BEE4-4F0A-8964-7653782A85BD}" type="presOf" srcId="{59FFEECB-EBC7-4E63-99FA-A2FCAEBE46B4}" destId="{122FB118-3422-4AE8-B53B-A08C51BEA2BC}" srcOrd="0" destOrd="0" presId="urn:microsoft.com/office/officeart/2005/8/layout/pyramid2"/>
    <dgm:cxn modelId="{88743605-4CD4-4B12-9303-1EB2FD5490AB}" srcId="{59FFEECB-EBC7-4E63-99FA-A2FCAEBE46B4}" destId="{8DB421AB-E545-401A-B678-8F0D0BC08852}" srcOrd="2" destOrd="0" parTransId="{2DC3FB07-3771-474D-A214-5DE0AC3653FA}" sibTransId="{39502606-D9A0-4BEE-8783-6E74D0B79B0E}"/>
    <dgm:cxn modelId="{C7178639-50CA-4FED-B2BE-82C1A8115E96}" type="presOf" srcId="{E6E72A4A-27C8-4976-BF0B-02F7E2A02EB0}" destId="{40D559CC-22E5-462A-9ABD-3A21E5616E7F}" srcOrd="0" destOrd="0" presId="urn:microsoft.com/office/officeart/2005/8/layout/pyramid2"/>
    <dgm:cxn modelId="{865C44A3-B639-4853-A0E4-C388AA4DF2CE}" srcId="{59FFEECB-EBC7-4E63-99FA-A2FCAEBE46B4}" destId="{3BE4BB19-CDB0-400D-BB34-43C029858E3D}" srcOrd="5" destOrd="0" parTransId="{E6E6129E-B6BC-420F-A72E-27952089A8A3}" sibTransId="{67ADD081-A72A-478E-A587-C101D4697719}"/>
    <dgm:cxn modelId="{C1D9D01D-3F2B-4AB1-8D35-CB06D106BD6B}" srcId="{59FFEECB-EBC7-4E63-99FA-A2FCAEBE46B4}" destId="{D1F71393-D7F1-4C39-97AA-4F625EC024A7}" srcOrd="1" destOrd="0" parTransId="{9638C722-F5CA-4FBD-A1FA-71F76BE86407}" sibTransId="{9E86C3FD-513D-460F-A1C3-AD7FDF1ABF89}"/>
    <dgm:cxn modelId="{145F1564-CA86-40FD-9BA6-49A95F26AD0E}" type="presOf" srcId="{C2503708-A4B2-4403-9187-F8E092D534E9}" destId="{C641BDA4-04A2-4577-B195-1580FD88989B}" srcOrd="0" destOrd="0" presId="urn:microsoft.com/office/officeart/2005/8/layout/pyramid2"/>
    <dgm:cxn modelId="{DD3516F5-0193-4910-97AE-ADCF84898054}" type="presOf" srcId="{8DB421AB-E545-401A-B678-8F0D0BC08852}" destId="{A275C54D-1412-4CF5-B2C8-956E5CD564BE}" srcOrd="0" destOrd="0" presId="urn:microsoft.com/office/officeart/2005/8/layout/pyramid2"/>
    <dgm:cxn modelId="{EC23DC93-5EB1-4721-A44E-845FEB61907F}" type="presOf" srcId="{C3F05398-F12F-4B58-89C3-642486A337F2}" destId="{B87C9D00-9F07-4C84-B983-39F531D1891B}" srcOrd="0" destOrd="0" presId="urn:microsoft.com/office/officeart/2005/8/layout/pyramid2"/>
    <dgm:cxn modelId="{8FC08872-F0AB-4EB3-BA82-38017BAD1127}" type="presOf" srcId="{D1F71393-D7F1-4C39-97AA-4F625EC024A7}" destId="{BE3D72DF-8A3C-4C75-B8B0-E1C5A0B23E9A}" srcOrd="0" destOrd="0" presId="urn:microsoft.com/office/officeart/2005/8/layout/pyramid2"/>
    <dgm:cxn modelId="{BA0071EE-C31E-458C-AC2D-8C58ADF5535D}" srcId="{59FFEECB-EBC7-4E63-99FA-A2FCAEBE46B4}" destId="{E6E72A4A-27C8-4976-BF0B-02F7E2A02EB0}" srcOrd="0" destOrd="0" parTransId="{A7629984-7355-4151-97D7-373FB4EEE8F4}" sibTransId="{57445345-F3DD-4414-BC35-1E3D4D86FC37}"/>
    <dgm:cxn modelId="{EB24ABB3-BA08-4779-8E9A-C9D824969DCF}" srcId="{59FFEECB-EBC7-4E63-99FA-A2FCAEBE46B4}" destId="{C2503708-A4B2-4403-9187-F8E092D534E9}" srcOrd="4" destOrd="0" parTransId="{49AE12A2-85F7-4173-83F2-B7B793F66928}" sibTransId="{D3CF3CB6-A2C2-4AC0-A9B7-6F8BF28B0D10}"/>
    <dgm:cxn modelId="{37ECB9F7-E337-461C-AE2B-05EDF500591A}" srcId="{59FFEECB-EBC7-4E63-99FA-A2FCAEBE46B4}" destId="{C3F05398-F12F-4B58-89C3-642486A337F2}" srcOrd="3" destOrd="0" parTransId="{8FA05801-9E25-4323-9C9F-178F1228B66A}" sibTransId="{625250A6-0988-45C4-B55B-73B176CBA3AB}"/>
    <dgm:cxn modelId="{6BF99254-083F-4185-833A-ADB4BC4E8DD4}" type="presParOf" srcId="{122FB118-3422-4AE8-B53B-A08C51BEA2BC}" destId="{86A7B347-7E8C-49C0-8DDB-A81058DDB347}" srcOrd="0" destOrd="0" presId="urn:microsoft.com/office/officeart/2005/8/layout/pyramid2"/>
    <dgm:cxn modelId="{A7E0DD9C-0994-46C4-AA2D-83C6AD65E1D2}" type="presParOf" srcId="{122FB118-3422-4AE8-B53B-A08C51BEA2BC}" destId="{1D253636-1302-461A-BD57-2E86DC0C7792}" srcOrd="1" destOrd="0" presId="urn:microsoft.com/office/officeart/2005/8/layout/pyramid2"/>
    <dgm:cxn modelId="{AD958909-359C-4EBB-BABB-36EAA25B5757}" type="presParOf" srcId="{1D253636-1302-461A-BD57-2E86DC0C7792}" destId="{40D559CC-22E5-462A-9ABD-3A21E5616E7F}" srcOrd="0" destOrd="0" presId="urn:microsoft.com/office/officeart/2005/8/layout/pyramid2"/>
    <dgm:cxn modelId="{E4EEE50B-5C2D-481D-AD94-B5A9D6F57EF2}" type="presParOf" srcId="{1D253636-1302-461A-BD57-2E86DC0C7792}" destId="{37D4B4CB-E241-480B-851E-4B83F167C464}" srcOrd="1" destOrd="0" presId="urn:microsoft.com/office/officeart/2005/8/layout/pyramid2"/>
    <dgm:cxn modelId="{ED2FF8BD-1EA5-4115-BE7B-D0C2F6560932}" type="presParOf" srcId="{1D253636-1302-461A-BD57-2E86DC0C7792}" destId="{BE3D72DF-8A3C-4C75-B8B0-E1C5A0B23E9A}" srcOrd="2" destOrd="0" presId="urn:microsoft.com/office/officeart/2005/8/layout/pyramid2"/>
    <dgm:cxn modelId="{5F05888D-F2F9-4E1E-AA88-B95647E516B5}" type="presParOf" srcId="{1D253636-1302-461A-BD57-2E86DC0C7792}" destId="{AF538820-85C9-40A6-A688-2EC302C7A179}" srcOrd="3" destOrd="0" presId="urn:microsoft.com/office/officeart/2005/8/layout/pyramid2"/>
    <dgm:cxn modelId="{8BAA13FD-00AB-4C4A-99FA-94C5209540FA}" type="presParOf" srcId="{1D253636-1302-461A-BD57-2E86DC0C7792}" destId="{A275C54D-1412-4CF5-B2C8-956E5CD564BE}" srcOrd="4" destOrd="0" presId="urn:microsoft.com/office/officeart/2005/8/layout/pyramid2"/>
    <dgm:cxn modelId="{00199D58-EB77-4AC5-AC46-23AD92A65A93}" type="presParOf" srcId="{1D253636-1302-461A-BD57-2E86DC0C7792}" destId="{A9D8F3D2-DF6E-4024-81F3-BC582C7A21F3}" srcOrd="5" destOrd="0" presId="urn:microsoft.com/office/officeart/2005/8/layout/pyramid2"/>
    <dgm:cxn modelId="{623805DC-3B6E-4EF6-A5EC-B3315D8584DF}" type="presParOf" srcId="{1D253636-1302-461A-BD57-2E86DC0C7792}" destId="{B87C9D00-9F07-4C84-B983-39F531D1891B}" srcOrd="6" destOrd="0" presId="urn:microsoft.com/office/officeart/2005/8/layout/pyramid2"/>
    <dgm:cxn modelId="{04A8B9DC-1B0A-478C-98A8-6C79CCA6730A}" type="presParOf" srcId="{1D253636-1302-461A-BD57-2E86DC0C7792}" destId="{1B61EE1E-8E83-4DF5-A778-CAACB09A8063}" srcOrd="7" destOrd="0" presId="urn:microsoft.com/office/officeart/2005/8/layout/pyramid2"/>
    <dgm:cxn modelId="{AE6068F6-9B90-41A7-A313-B0AAC4F2F399}" type="presParOf" srcId="{1D253636-1302-461A-BD57-2E86DC0C7792}" destId="{C641BDA4-04A2-4577-B195-1580FD88989B}" srcOrd="8" destOrd="0" presId="urn:microsoft.com/office/officeart/2005/8/layout/pyramid2"/>
    <dgm:cxn modelId="{49B996DE-D71C-4A43-B817-6BCF53A09A75}" type="presParOf" srcId="{1D253636-1302-461A-BD57-2E86DC0C7792}" destId="{F4CD93A6-8B51-4ED3-A537-B517C21D23D4}" srcOrd="9" destOrd="0" presId="urn:microsoft.com/office/officeart/2005/8/layout/pyramid2"/>
    <dgm:cxn modelId="{5B73E43C-CFB4-4059-A124-258F5900BDA0}" type="presParOf" srcId="{1D253636-1302-461A-BD57-2E86DC0C7792}" destId="{4CAC6268-8419-41F7-896A-0612CF861A14}" srcOrd="10" destOrd="0" presId="urn:microsoft.com/office/officeart/2005/8/layout/pyramid2"/>
    <dgm:cxn modelId="{582222E5-CF6E-4D41-A454-5B026C2C0DCA}" type="presParOf" srcId="{1D253636-1302-461A-BD57-2E86DC0C7792}" destId="{6F0809BE-66BA-450E-B2DF-C317204ACCBF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E0E507D-81CC-477D-B168-F3C3836D19CC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B276AB-457D-4152-99D6-AAFB1138BADE}">
      <dgm:prSet phldrT="[Текст]" custT="1"/>
      <dgm:spPr>
        <a:solidFill>
          <a:schemeClr val="accent1"/>
        </a:solidFill>
      </dgm:spPr>
      <dgm:t>
        <a:bodyPr lIns="36000" tIns="36000" rIns="36000" bIns="36000"/>
        <a:lstStyle/>
        <a:p>
          <a:pPr marL="0" marR="0" indent="0" algn="ctr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1800" b="0" i="0" dirty="0" smtClean="0">
            <a:solidFill>
              <a:schemeClr val="tx1"/>
            </a:solidFill>
          </a:endParaRPr>
        </a:p>
        <a:p>
          <a:pPr marL="0" marR="0" indent="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100" b="0" i="0" dirty="0" smtClean="0">
              <a:solidFill>
                <a:schemeClr val="tx1"/>
              </a:solidFill>
            </a:rPr>
            <a:t>В начале младшего школьного возраста </a:t>
          </a:r>
          <a:r>
            <a:rPr lang="ru-RU" sz="2100" b="0" i="1" dirty="0" smtClean="0">
              <a:solidFill>
                <a:schemeClr val="tx1"/>
              </a:solidFill>
            </a:rPr>
            <a:t>мышление отличается </a:t>
          </a:r>
          <a:r>
            <a:rPr lang="ru-RU" sz="2100" b="1" i="1" dirty="0" smtClean="0">
              <a:solidFill>
                <a:schemeClr val="tx1"/>
              </a:solidFill>
            </a:rPr>
            <a:t>эгоцентризмом</a:t>
          </a:r>
          <a:r>
            <a:rPr lang="ru-RU" sz="2100" b="0" i="0" dirty="0" smtClean="0">
              <a:solidFill>
                <a:schemeClr val="tx1"/>
              </a:solidFill>
            </a:rPr>
            <a:t> – особой умственной позицией, обусловленной отсутствием знаний, необходимых для правильного определения некоторых проблемных моментов.</a:t>
          </a:r>
          <a:endParaRPr lang="ru-RU" sz="2100" dirty="0" smtClean="0">
            <a:solidFill>
              <a:schemeClr val="tx1"/>
            </a:solidFill>
          </a:endParaRP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A907222A-1D7E-4458-B0B1-54C396DDD30D}" type="parTrans" cxnId="{53A8DC5F-C18D-48E8-8B3E-4C55625FC960}">
      <dgm:prSet/>
      <dgm:spPr/>
      <dgm:t>
        <a:bodyPr/>
        <a:lstStyle/>
        <a:p>
          <a:endParaRPr lang="ru-RU"/>
        </a:p>
      </dgm:t>
    </dgm:pt>
    <dgm:pt modelId="{BF87BEDA-696E-4D51-8C8E-5DFD530FC466}" type="sibTrans" cxnId="{53A8DC5F-C18D-48E8-8B3E-4C55625FC960}">
      <dgm:prSet/>
      <dgm:spPr/>
      <dgm:t>
        <a:bodyPr/>
        <a:lstStyle/>
        <a:p>
          <a:endParaRPr lang="ru-RU"/>
        </a:p>
      </dgm:t>
    </dgm:pt>
    <dgm:pt modelId="{DC8D3508-C37F-4856-9692-C9D6729BEBEA}">
      <dgm:prSet phldrT="[Текст]" custT="1"/>
      <dgm:spPr>
        <a:solidFill>
          <a:schemeClr val="accent1"/>
        </a:solidFill>
      </dgm:spPr>
      <dgm:t>
        <a:bodyPr lIns="36000" tIns="36000" rIns="36000" bIns="36000"/>
        <a:lstStyle/>
        <a:p>
          <a:pPr marL="0" marR="0" indent="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100" b="0" dirty="0" smtClean="0"/>
        </a:p>
        <a:p>
          <a:pPr marL="0" marR="0" indent="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100" b="0" dirty="0" smtClean="0">
              <a:solidFill>
                <a:schemeClr val="tx1"/>
              </a:solidFill>
            </a:rPr>
            <a:t>К концу младшего школьного возраста наглядно-образное мышление сменяется мышлением словесно-логическим</a:t>
          </a:r>
        </a:p>
        <a:p>
          <a:pPr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</dgm:t>
    </dgm:pt>
    <dgm:pt modelId="{861B138E-1E03-4602-808A-736B9E6968FA}" type="parTrans" cxnId="{11CF0932-2B58-4C6E-A7EF-87888D7AB536}">
      <dgm:prSet/>
      <dgm:spPr/>
      <dgm:t>
        <a:bodyPr/>
        <a:lstStyle/>
        <a:p>
          <a:endParaRPr lang="ru-RU"/>
        </a:p>
      </dgm:t>
    </dgm:pt>
    <dgm:pt modelId="{492F11EE-E11B-4918-8E9E-3B8A75BD8712}" type="sibTrans" cxnId="{11CF0932-2B58-4C6E-A7EF-87888D7AB536}">
      <dgm:prSet/>
      <dgm:spPr/>
      <dgm:t>
        <a:bodyPr/>
        <a:lstStyle/>
        <a:p>
          <a:endParaRPr lang="ru-RU"/>
        </a:p>
      </dgm:t>
    </dgm:pt>
    <dgm:pt modelId="{47810B56-368C-44C3-BA86-C5EFDB93EF01}" type="pres">
      <dgm:prSet presAssocID="{AE0E507D-81CC-477D-B168-F3C3836D19C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CFF393-8C69-4A06-89C9-E5C55306D8F8}" type="pres">
      <dgm:prSet presAssocID="{AE0E507D-81CC-477D-B168-F3C3836D19CC}" presName="dummyMaxCanvas" presStyleCnt="0">
        <dgm:presLayoutVars/>
      </dgm:prSet>
      <dgm:spPr/>
    </dgm:pt>
    <dgm:pt modelId="{B8CBA0B3-91BB-4462-9596-C58927556A15}" type="pres">
      <dgm:prSet presAssocID="{AE0E507D-81CC-477D-B168-F3C3836D19CC}" presName="TwoNodes_1" presStyleLbl="node1" presStyleIdx="0" presStyleCnt="2" custScaleX="88062" custScaleY="88914" custLinFactNeighborX="-5969" custLinFactNeighborY="49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C84696-3C6D-4F41-99DD-F23701B0F5C4}" type="pres">
      <dgm:prSet presAssocID="{AE0E507D-81CC-477D-B168-F3C3836D19CC}" presName="TwoNodes_2" presStyleLbl="node1" presStyleIdx="1" presStyleCnt="2" custScaleX="84830" custScaleY="63088" custLinFactNeighborX="3438" custLinFactNeighborY="32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87967-149B-49CC-B614-3AF9017DF758}" type="pres">
      <dgm:prSet presAssocID="{AE0E507D-81CC-477D-B168-F3C3836D19CC}" presName="TwoConn_1-2" presStyleLbl="fgAccFollowNode1" presStyleIdx="0" presStyleCnt="1" custLinFactNeighborX="10733" custLinFactNeighborY="647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3EFC1-FF5A-4061-A061-2CD2BBC0E20F}" type="pres">
      <dgm:prSet presAssocID="{AE0E507D-81CC-477D-B168-F3C3836D19CC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506A8F-9F98-4AF3-8A1A-44B58490DBC7}" type="pres">
      <dgm:prSet presAssocID="{AE0E507D-81CC-477D-B168-F3C3836D19CC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D3C02F-0BD4-491B-B7FA-AC25CA9507BD}" type="presOf" srcId="{AE0E507D-81CC-477D-B168-F3C3836D19CC}" destId="{47810B56-368C-44C3-BA86-C5EFDB93EF01}" srcOrd="0" destOrd="0" presId="urn:microsoft.com/office/officeart/2005/8/layout/vProcess5"/>
    <dgm:cxn modelId="{53A8DC5F-C18D-48E8-8B3E-4C55625FC960}" srcId="{AE0E507D-81CC-477D-B168-F3C3836D19CC}" destId="{E3B276AB-457D-4152-99D6-AAFB1138BADE}" srcOrd="0" destOrd="0" parTransId="{A907222A-1D7E-4458-B0B1-54C396DDD30D}" sibTransId="{BF87BEDA-696E-4D51-8C8E-5DFD530FC466}"/>
    <dgm:cxn modelId="{2D03662D-3BAC-4AA7-A106-10FF6051D889}" type="presOf" srcId="{DC8D3508-C37F-4856-9692-C9D6729BEBEA}" destId="{53506A8F-9F98-4AF3-8A1A-44B58490DBC7}" srcOrd="1" destOrd="0" presId="urn:microsoft.com/office/officeart/2005/8/layout/vProcess5"/>
    <dgm:cxn modelId="{501D2A66-679F-4AFC-821E-8B6248C289B5}" type="presOf" srcId="{E3B276AB-457D-4152-99D6-AAFB1138BADE}" destId="{EF33EFC1-FF5A-4061-A061-2CD2BBC0E20F}" srcOrd="1" destOrd="0" presId="urn:microsoft.com/office/officeart/2005/8/layout/vProcess5"/>
    <dgm:cxn modelId="{11CF0932-2B58-4C6E-A7EF-87888D7AB536}" srcId="{AE0E507D-81CC-477D-B168-F3C3836D19CC}" destId="{DC8D3508-C37F-4856-9692-C9D6729BEBEA}" srcOrd="1" destOrd="0" parTransId="{861B138E-1E03-4602-808A-736B9E6968FA}" sibTransId="{492F11EE-E11B-4918-8E9E-3B8A75BD8712}"/>
    <dgm:cxn modelId="{B175AC54-8B34-46BF-A7D0-F8B3A2FA7CC2}" type="presOf" srcId="{E3B276AB-457D-4152-99D6-AAFB1138BADE}" destId="{B8CBA0B3-91BB-4462-9596-C58927556A15}" srcOrd="0" destOrd="0" presId="urn:microsoft.com/office/officeart/2005/8/layout/vProcess5"/>
    <dgm:cxn modelId="{DCEEC57D-E1BA-4186-9705-059C5F774F39}" type="presOf" srcId="{DC8D3508-C37F-4856-9692-C9D6729BEBEA}" destId="{A9C84696-3C6D-4F41-99DD-F23701B0F5C4}" srcOrd="0" destOrd="0" presId="urn:microsoft.com/office/officeart/2005/8/layout/vProcess5"/>
    <dgm:cxn modelId="{E72CABCF-CDC3-4527-ADAC-D60EE1598587}" type="presOf" srcId="{BF87BEDA-696E-4D51-8C8E-5DFD530FC466}" destId="{89787967-149B-49CC-B614-3AF9017DF758}" srcOrd="0" destOrd="0" presId="urn:microsoft.com/office/officeart/2005/8/layout/vProcess5"/>
    <dgm:cxn modelId="{ED566FDC-545D-4932-86FA-3CDF9DB23E0F}" type="presParOf" srcId="{47810B56-368C-44C3-BA86-C5EFDB93EF01}" destId="{85CFF393-8C69-4A06-89C9-E5C55306D8F8}" srcOrd="0" destOrd="0" presId="urn:microsoft.com/office/officeart/2005/8/layout/vProcess5"/>
    <dgm:cxn modelId="{6BA001A3-CC08-49AF-B981-52BF2C621856}" type="presParOf" srcId="{47810B56-368C-44C3-BA86-C5EFDB93EF01}" destId="{B8CBA0B3-91BB-4462-9596-C58927556A15}" srcOrd="1" destOrd="0" presId="urn:microsoft.com/office/officeart/2005/8/layout/vProcess5"/>
    <dgm:cxn modelId="{0FF57512-9F97-489B-B226-57A09A736E0A}" type="presParOf" srcId="{47810B56-368C-44C3-BA86-C5EFDB93EF01}" destId="{A9C84696-3C6D-4F41-99DD-F23701B0F5C4}" srcOrd="2" destOrd="0" presId="urn:microsoft.com/office/officeart/2005/8/layout/vProcess5"/>
    <dgm:cxn modelId="{EDC2DBE0-03A0-41ED-A409-5DA80B89C3F6}" type="presParOf" srcId="{47810B56-368C-44C3-BA86-C5EFDB93EF01}" destId="{89787967-149B-49CC-B614-3AF9017DF758}" srcOrd="3" destOrd="0" presId="urn:microsoft.com/office/officeart/2005/8/layout/vProcess5"/>
    <dgm:cxn modelId="{44776B63-10E8-44D7-A241-ECA6F89B4670}" type="presParOf" srcId="{47810B56-368C-44C3-BA86-C5EFDB93EF01}" destId="{EF33EFC1-FF5A-4061-A061-2CD2BBC0E20F}" srcOrd="4" destOrd="0" presId="urn:microsoft.com/office/officeart/2005/8/layout/vProcess5"/>
    <dgm:cxn modelId="{EA435570-6E97-4AA6-9148-5FABA1A0AC92}" type="presParOf" srcId="{47810B56-368C-44C3-BA86-C5EFDB93EF01}" destId="{53506A8F-9F98-4AF3-8A1A-44B58490DBC7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43DD488-70B6-4040-9C4F-9BB2F1744B0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B685CF-53CF-4A7A-841B-1E6CCDF48E4E}">
      <dgm:prSet custT="1"/>
      <dgm:spPr/>
      <dgm:t>
        <a:bodyPr/>
        <a:lstStyle/>
        <a:p>
          <a:r>
            <a:rPr lang="ru-RU" sz="2300" dirty="0" smtClean="0">
              <a:solidFill>
                <a:schemeClr val="tx1"/>
              </a:solidFill>
            </a:rPr>
            <a:t>«теоретики» («мыслители»), которые легко решают задачи в словесном плане; </a:t>
          </a:r>
          <a:endParaRPr lang="ru-RU" sz="2300" dirty="0">
            <a:solidFill>
              <a:schemeClr val="tx1"/>
            </a:solidFill>
          </a:endParaRPr>
        </a:p>
      </dgm:t>
    </dgm:pt>
    <dgm:pt modelId="{93DCD2DC-AA72-41D1-A4BF-D735F00F7651}" type="parTrans" cxnId="{82B5C8EA-E364-4E8A-A948-EC684A3443A6}">
      <dgm:prSet/>
      <dgm:spPr/>
      <dgm:t>
        <a:bodyPr/>
        <a:lstStyle/>
        <a:p>
          <a:endParaRPr lang="ru-RU"/>
        </a:p>
      </dgm:t>
    </dgm:pt>
    <dgm:pt modelId="{3C7834C0-315C-4F5A-8A05-3DFA34223871}" type="sibTrans" cxnId="{82B5C8EA-E364-4E8A-A948-EC684A3443A6}">
      <dgm:prSet/>
      <dgm:spPr/>
      <dgm:t>
        <a:bodyPr/>
        <a:lstStyle/>
        <a:p>
          <a:endParaRPr lang="ru-RU"/>
        </a:p>
      </dgm:t>
    </dgm:pt>
    <dgm:pt modelId="{69C62B8C-3450-44D2-9354-684D3BD99AB6}">
      <dgm:prSet custT="1"/>
      <dgm:spPr/>
      <dgm:t>
        <a:bodyPr/>
        <a:lstStyle/>
        <a:p>
          <a:r>
            <a:rPr lang="ru-RU" sz="2300" dirty="0" smtClean="0">
              <a:solidFill>
                <a:schemeClr val="tx1"/>
              </a:solidFill>
            </a:rPr>
            <a:t>«практики», им нужна опора на наглядность и практические действия;</a:t>
          </a:r>
          <a:endParaRPr lang="ru-RU" sz="2300" dirty="0">
            <a:solidFill>
              <a:schemeClr val="tx1"/>
            </a:solidFill>
          </a:endParaRPr>
        </a:p>
      </dgm:t>
    </dgm:pt>
    <dgm:pt modelId="{58C74CA1-400B-4A14-B346-3007DC99DF5A}" type="parTrans" cxnId="{38D683F8-BB3F-48C7-9CAF-22F0BD3ECB88}">
      <dgm:prSet/>
      <dgm:spPr/>
      <dgm:t>
        <a:bodyPr/>
        <a:lstStyle/>
        <a:p>
          <a:endParaRPr lang="ru-RU"/>
        </a:p>
      </dgm:t>
    </dgm:pt>
    <dgm:pt modelId="{A0F8138A-0967-48E0-8F0D-BA7FA2D269D2}" type="sibTrans" cxnId="{38D683F8-BB3F-48C7-9CAF-22F0BD3ECB88}">
      <dgm:prSet/>
      <dgm:spPr/>
      <dgm:t>
        <a:bodyPr/>
        <a:lstStyle/>
        <a:p>
          <a:endParaRPr lang="ru-RU"/>
        </a:p>
      </dgm:t>
    </dgm:pt>
    <dgm:pt modelId="{18E2B3A4-20A9-4A30-B15D-C11573E79076}">
      <dgm:prSet custT="1"/>
      <dgm:spPr/>
      <dgm:t>
        <a:bodyPr/>
        <a:lstStyle/>
        <a:p>
          <a:r>
            <a:rPr lang="ru-RU" sz="2300" dirty="0" smtClean="0">
              <a:solidFill>
                <a:schemeClr val="tx1"/>
              </a:solidFill>
            </a:rPr>
            <a:t>«художников» хорошо развито образное мышление. </a:t>
          </a:r>
          <a:endParaRPr lang="ru-RU" sz="2300" dirty="0">
            <a:solidFill>
              <a:schemeClr val="tx1"/>
            </a:solidFill>
          </a:endParaRPr>
        </a:p>
      </dgm:t>
    </dgm:pt>
    <dgm:pt modelId="{DCBBB767-16F7-41A7-892F-A900AF8EF00F}" type="parTrans" cxnId="{F31BC327-77C2-41F3-BCAD-CE9A5D48F726}">
      <dgm:prSet/>
      <dgm:spPr/>
      <dgm:t>
        <a:bodyPr/>
        <a:lstStyle/>
        <a:p>
          <a:endParaRPr lang="ru-RU"/>
        </a:p>
      </dgm:t>
    </dgm:pt>
    <dgm:pt modelId="{81B75513-7A01-41A2-9AB1-6567B23B9EEE}" type="sibTrans" cxnId="{F31BC327-77C2-41F3-BCAD-CE9A5D48F726}">
      <dgm:prSet/>
      <dgm:spPr/>
      <dgm:t>
        <a:bodyPr/>
        <a:lstStyle/>
        <a:p>
          <a:endParaRPr lang="ru-RU"/>
        </a:p>
      </dgm:t>
    </dgm:pt>
    <dgm:pt modelId="{EC16ED88-2B8B-4AF0-822E-FCEDA24504F0}" type="pres">
      <dgm:prSet presAssocID="{243DD488-70B6-4040-9C4F-9BB2F1744B0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D70EA8-F57A-470F-BB3E-A87B974E49E3}" type="pres">
      <dgm:prSet presAssocID="{BBB685CF-53CF-4A7A-841B-1E6CCDF48E4E}" presName="parentLin" presStyleCnt="0"/>
      <dgm:spPr/>
    </dgm:pt>
    <dgm:pt modelId="{7A8A553E-2EF7-4791-9283-8CC135484AE9}" type="pres">
      <dgm:prSet presAssocID="{BBB685CF-53CF-4A7A-841B-1E6CCDF48E4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31FD78B-0A11-4709-A6F5-3351EE0ADBF0}" type="pres">
      <dgm:prSet presAssocID="{BBB685CF-53CF-4A7A-841B-1E6CCDF48E4E}" presName="parentText" presStyleLbl="node1" presStyleIdx="0" presStyleCnt="3" custScaleX="94286" custScaleY="145958" custLinFactNeighborX="-30001" custLinFactNeighborY="-204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C038B8-ED92-4809-9FA7-9A25C3C20CBC}" type="pres">
      <dgm:prSet presAssocID="{BBB685CF-53CF-4A7A-841B-1E6CCDF48E4E}" presName="negativeSpace" presStyleCnt="0"/>
      <dgm:spPr/>
    </dgm:pt>
    <dgm:pt modelId="{4CAA6EAF-F12B-46D3-BBB6-4AB97515ED2D}" type="pres">
      <dgm:prSet presAssocID="{BBB685CF-53CF-4A7A-841B-1E6CCDF48E4E}" presName="childText" presStyleLbl="conFgAcc1" presStyleIdx="0" presStyleCnt="3" custLinFactY="-583" custLinFactNeighborY="-100000">
        <dgm:presLayoutVars>
          <dgm:bulletEnabled val="1"/>
        </dgm:presLayoutVars>
      </dgm:prSet>
      <dgm:spPr/>
    </dgm:pt>
    <dgm:pt modelId="{01AB0D0E-FA65-48E1-ACE7-C0B204E64696}" type="pres">
      <dgm:prSet presAssocID="{3C7834C0-315C-4F5A-8A05-3DFA34223871}" presName="spaceBetweenRectangles" presStyleCnt="0"/>
      <dgm:spPr/>
    </dgm:pt>
    <dgm:pt modelId="{6A66134E-53A5-4518-BBEF-EFABDD9B4E6D}" type="pres">
      <dgm:prSet presAssocID="{69C62B8C-3450-44D2-9354-684D3BD99AB6}" presName="parentLin" presStyleCnt="0"/>
      <dgm:spPr/>
    </dgm:pt>
    <dgm:pt modelId="{2606639C-461A-48DF-91AB-8260A0D923B5}" type="pres">
      <dgm:prSet presAssocID="{69C62B8C-3450-44D2-9354-684D3BD99AB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EF47262-11F7-480D-B5B4-2DC4CF3C3059}" type="pres">
      <dgm:prSet presAssocID="{69C62B8C-3450-44D2-9354-684D3BD99AB6}" presName="parentText" presStyleLbl="node1" presStyleIdx="1" presStyleCnt="3" custScaleX="93925" custScaleY="128983" custLinFactNeighborX="-12501" custLinFactNeighborY="-151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777FD0-77C4-48AF-8950-CF8C1B8AEB34}" type="pres">
      <dgm:prSet presAssocID="{69C62B8C-3450-44D2-9354-684D3BD99AB6}" presName="negativeSpace" presStyleCnt="0"/>
      <dgm:spPr/>
    </dgm:pt>
    <dgm:pt modelId="{13ADB2A1-820C-4D45-8BFF-0D0F3CBDF13E}" type="pres">
      <dgm:prSet presAssocID="{69C62B8C-3450-44D2-9354-684D3BD99AB6}" presName="childText" presStyleLbl="conFgAcc1" presStyleIdx="1" presStyleCnt="3" custLinFactY="-8798" custLinFactNeighborY="-100000">
        <dgm:presLayoutVars>
          <dgm:bulletEnabled val="1"/>
        </dgm:presLayoutVars>
      </dgm:prSet>
      <dgm:spPr/>
    </dgm:pt>
    <dgm:pt modelId="{9E8D7C24-3D9A-4686-AFF6-3CECD64A49A8}" type="pres">
      <dgm:prSet presAssocID="{A0F8138A-0967-48E0-8F0D-BA7FA2D269D2}" presName="spaceBetweenRectangles" presStyleCnt="0"/>
      <dgm:spPr/>
    </dgm:pt>
    <dgm:pt modelId="{EEABA585-05C7-4103-9307-6055978FD098}" type="pres">
      <dgm:prSet presAssocID="{18E2B3A4-20A9-4A30-B15D-C11573E79076}" presName="parentLin" presStyleCnt="0"/>
      <dgm:spPr/>
    </dgm:pt>
    <dgm:pt modelId="{510B841C-0BB9-4CCB-AA98-EA497255A35E}" type="pres">
      <dgm:prSet presAssocID="{18E2B3A4-20A9-4A30-B15D-C11573E7907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FB7D7F0-8BF3-496A-B053-F3FBF9BC9BB4}" type="pres">
      <dgm:prSet presAssocID="{18E2B3A4-20A9-4A30-B15D-C11573E79076}" presName="parentText" presStyleLbl="node1" presStyleIdx="2" presStyleCnt="3" custScaleX="93925" custScaleY="136755" custLinFactNeighborX="-12501" custLinFactNeighborY="-135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2DC6D2-E2E0-40CA-B819-A69EF5B23B0D}" type="pres">
      <dgm:prSet presAssocID="{18E2B3A4-20A9-4A30-B15D-C11573E79076}" presName="negativeSpace" presStyleCnt="0"/>
      <dgm:spPr/>
    </dgm:pt>
    <dgm:pt modelId="{AE325888-D62E-4E5A-AB87-8795D3BC00AF}" type="pres">
      <dgm:prSet presAssocID="{18E2B3A4-20A9-4A30-B15D-C11573E79076}" presName="childText" presStyleLbl="conFgAcc1" presStyleIdx="2" presStyleCnt="3" custLinFactNeighborY="-38080">
        <dgm:presLayoutVars>
          <dgm:bulletEnabled val="1"/>
        </dgm:presLayoutVars>
      </dgm:prSet>
      <dgm:spPr/>
    </dgm:pt>
  </dgm:ptLst>
  <dgm:cxnLst>
    <dgm:cxn modelId="{38D683F8-BB3F-48C7-9CAF-22F0BD3ECB88}" srcId="{243DD488-70B6-4040-9C4F-9BB2F1744B08}" destId="{69C62B8C-3450-44D2-9354-684D3BD99AB6}" srcOrd="1" destOrd="0" parTransId="{58C74CA1-400B-4A14-B346-3007DC99DF5A}" sibTransId="{A0F8138A-0967-48E0-8F0D-BA7FA2D269D2}"/>
    <dgm:cxn modelId="{BB7CC684-34DE-4DFD-85B5-BE97DCA4EE4D}" type="presOf" srcId="{BBB685CF-53CF-4A7A-841B-1E6CCDF48E4E}" destId="{731FD78B-0A11-4709-A6F5-3351EE0ADBF0}" srcOrd="1" destOrd="0" presId="urn:microsoft.com/office/officeart/2005/8/layout/list1"/>
    <dgm:cxn modelId="{112A7E14-6301-4360-82CB-6115452F531E}" type="presOf" srcId="{18E2B3A4-20A9-4A30-B15D-C11573E79076}" destId="{510B841C-0BB9-4CCB-AA98-EA497255A35E}" srcOrd="0" destOrd="0" presId="urn:microsoft.com/office/officeart/2005/8/layout/list1"/>
    <dgm:cxn modelId="{F31BC327-77C2-41F3-BCAD-CE9A5D48F726}" srcId="{243DD488-70B6-4040-9C4F-9BB2F1744B08}" destId="{18E2B3A4-20A9-4A30-B15D-C11573E79076}" srcOrd="2" destOrd="0" parTransId="{DCBBB767-16F7-41A7-892F-A900AF8EF00F}" sibTransId="{81B75513-7A01-41A2-9AB1-6567B23B9EEE}"/>
    <dgm:cxn modelId="{478E455E-5786-4A20-B659-62E9905982CE}" type="presOf" srcId="{243DD488-70B6-4040-9C4F-9BB2F1744B08}" destId="{EC16ED88-2B8B-4AF0-822E-FCEDA24504F0}" srcOrd="0" destOrd="0" presId="urn:microsoft.com/office/officeart/2005/8/layout/list1"/>
    <dgm:cxn modelId="{8177D1BF-0D77-4479-A691-35E2EE4E7F74}" type="presOf" srcId="{69C62B8C-3450-44D2-9354-684D3BD99AB6}" destId="{EEF47262-11F7-480D-B5B4-2DC4CF3C3059}" srcOrd="1" destOrd="0" presId="urn:microsoft.com/office/officeart/2005/8/layout/list1"/>
    <dgm:cxn modelId="{77A5E8C5-731D-4850-9554-529286582B61}" type="presOf" srcId="{69C62B8C-3450-44D2-9354-684D3BD99AB6}" destId="{2606639C-461A-48DF-91AB-8260A0D923B5}" srcOrd="0" destOrd="0" presId="urn:microsoft.com/office/officeart/2005/8/layout/list1"/>
    <dgm:cxn modelId="{EB0615BB-0028-41E2-AF3A-D2F01FFDBA1D}" type="presOf" srcId="{BBB685CF-53CF-4A7A-841B-1E6CCDF48E4E}" destId="{7A8A553E-2EF7-4791-9283-8CC135484AE9}" srcOrd="0" destOrd="0" presId="urn:microsoft.com/office/officeart/2005/8/layout/list1"/>
    <dgm:cxn modelId="{5298E473-B8CD-4D74-82AE-C3A963BE1E66}" type="presOf" srcId="{18E2B3A4-20A9-4A30-B15D-C11573E79076}" destId="{5FB7D7F0-8BF3-496A-B053-F3FBF9BC9BB4}" srcOrd="1" destOrd="0" presId="urn:microsoft.com/office/officeart/2005/8/layout/list1"/>
    <dgm:cxn modelId="{82B5C8EA-E364-4E8A-A948-EC684A3443A6}" srcId="{243DD488-70B6-4040-9C4F-9BB2F1744B08}" destId="{BBB685CF-53CF-4A7A-841B-1E6CCDF48E4E}" srcOrd="0" destOrd="0" parTransId="{93DCD2DC-AA72-41D1-A4BF-D735F00F7651}" sibTransId="{3C7834C0-315C-4F5A-8A05-3DFA34223871}"/>
    <dgm:cxn modelId="{E4DAE8A0-B0CF-4EB7-945C-3E158C26E22D}" type="presParOf" srcId="{EC16ED88-2B8B-4AF0-822E-FCEDA24504F0}" destId="{78D70EA8-F57A-470F-BB3E-A87B974E49E3}" srcOrd="0" destOrd="0" presId="urn:microsoft.com/office/officeart/2005/8/layout/list1"/>
    <dgm:cxn modelId="{467DBC20-06F6-402A-AFAE-7876F8648EAF}" type="presParOf" srcId="{78D70EA8-F57A-470F-BB3E-A87B974E49E3}" destId="{7A8A553E-2EF7-4791-9283-8CC135484AE9}" srcOrd="0" destOrd="0" presId="urn:microsoft.com/office/officeart/2005/8/layout/list1"/>
    <dgm:cxn modelId="{40EE43AE-F7D8-4BF5-AF2C-72E7180D5AA4}" type="presParOf" srcId="{78D70EA8-F57A-470F-BB3E-A87B974E49E3}" destId="{731FD78B-0A11-4709-A6F5-3351EE0ADBF0}" srcOrd="1" destOrd="0" presId="urn:microsoft.com/office/officeart/2005/8/layout/list1"/>
    <dgm:cxn modelId="{7F50422C-F27F-492F-86B6-740D42E1F964}" type="presParOf" srcId="{EC16ED88-2B8B-4AF0-822E-FCEDA24504F0}" destId="{1EC038B8-ED92-4809-9FA7-9A25C3C20CBC}" srcOrd="1" destOrd="0" presId="urn:microsoft.com/office/officeart/2005/8/layout/list1"/>
    <dgm:cxn modelId="{E94170BB-CC5D-4D1D-8AF2-C6B70C3DDB1F}" type="presParOf" srcId="{EC16ED88-2B8B-4AF0-822E-FCEDA24504F0}" destId="{4CAA6EAF-F12B-46D3-BBB6-4AB97515ED2D}" srcOrd="2" destOrd="0" presId="urn:microsoft.com/office/officeart/2005/8/layout/list1"/>
    <dgm:cxn modelId="{C20E5155-3E92-47C8-9848-488C60903575}" type="presParOf" srcId="{EC16ED88-2B8B-4AF0-822E-FCEDA24504F0}" destId="{01AB0D0E-FA65-48E1-ACE7-C0B204E64696}" srcOrd="3" destOrd="0" presId="urn:microsoft.com/office/officeart/2005/8/layout/list1"/>
    <dgm:cxn modelId="{721EE202-3D10-47E4-B28A-A09D2CC8A164}" type="presParOf" srcId="{EC16ED88-2B8B-4AF0-822E-FCEDA24504F0}" destId="{6A66134E-53A5-4518-BBEF-EFABDD9B4E6D}" srcOrd="4" destOrd="0" presId="urn:microsoft.com/office/officeart/2005/8/layout/list1"/>
    <dgm:cxn modelId="{282CBEF4-81F2-4F23-9A5F-CDAB5A7C5C19}" type="presParOf" srcId="{6A66134E-53A5-4518-BBEF-EFABDD9B4E6D}" destId="{2606639C-461A-48DF-91AB-8260A0D923B5}" srcOrd="0" destOrd="0" presId="urn:microsoft.com/office/officeart/2005/8/layout/list1"/>
    <dgm:cxn modelId="{E82976B1-0498-4532-BD64-E2FC1DD4CF0A}" type="presParOf" srcId="{6A66134E-53A5-4518-BBEF-EFABDD9B4E6D}" destId="{EEF47262-11F7-480D-B5B4-2DC4CF3C3059}" srcOrd="1" destOrd="0" presId="urn:microsoft.com/office/officeart/2005/8/layout/list1"/>
    <dgm:cxn modelId="{338032DF-1BEB-4352-97A8-F1386CBBFA12}" type="presParOf" srcId="{EC16ED88-2B8B-4AF0-822E-FCEDA24504F0}" destId="{5C777FD0-77C4-48AF-8950-CF8C1B8AEB34}" srcOrd="5" destOrd="0" presId="urn:microsoft.com/office/officeart/2005/8/layout/list1"/>
    <dgm:cxn modelId="{3FED7DAC-681C-45BA-A689-3C6CCC495F5D}" type="presParOf" srcId="{EC16ED88-2B8B-4AF0-822E-FCEDA24504F0}" destId="{13ADB2A1-820C-4D45-8BFF-0D0F3CBDF13E}" srcOrd="6" destOrd="0" presId="urn:microsoft.com/office/officeart/2005/8/layout/list1"/>
    <dgm:cxn modelId="{C7449E6A-D08F-44AF-84D5-01302A59D277}" type="presParOf" srcId="{EC16ED88-2B8B-4AF0-822E-FCEDA24504F0}" destId="{9E8D7C24-3D9A-4686-AFF6-3CECD64A49A8}" srcOrd="7" destOrd="0" presId="urn:microsoft.com/office/officeart/2005/8/layout/list1"/>
    <dgm:cxn modelId="{798694AB-3651-4736-AE00-E58DFB00FD26}" type="presParOf" srcId="{EC16ED88-2B8B-4AF0-822E-FCEDA24504F0}" destId="{EEABA585-05C7-4103-9307-6055978FD098}" srcOrd="8" destOrd="0" presId="urn:microsoft.com/office/officeart/2005/8/layout/list1"/>
    <dgm:cxn modelId="{654052A8-304F-4420-AB0A-5579C4A68317}" type="presParOf" srcId="{EEABA585-05C7-4103-9307-6055978FD098}" destId="{510B841C-0BB9-4CCB-AA98-EA497255A35E}" srcOrd="0" destOrd="0" presId="urn:microsoft.com/office/officeart/2005/8/layout/list1"/>
    <dgm:cxn modelId="{7C7B4787-4A4D-477F-9C80-B42701BFE91B}" type="presParOf" srcId="{EEABA585-05C7-4103-9307-6055978FD098}" destId="{5FB7D7F0-8BF3-496A-B053-F3FBF9BC9BB4}" srcOrd="1" destOrd="0" presId="urn:microsoft.com/office/officeart/2005/8/layout/list1"/>
    <dgm:cxn modelId="{BE8A5ADF-D731-4CB9-8D8C-0A950C042B32}" type="presParOf" srcId="{EC16ED88-2B8B-4AF0-822E-FCEDA24504F0}" destId="{C62DC6D2-E2E0-40CA-B819-A69EF5B23B0D}" srcOrd="9" destOrd="0" presId="urn:microsoft.com/office/officeart/2005/8/layout/list1"/>
    <dgm:cxn modelId="{4DA9869F-EFAA-4F9A-A13C-E2E58E5AF058}" type="presParOf" srcId="{EC16ED88-2B8B-4AF0-822E-FCEDA24504F0}" destId="{AE325888-D62E-4E5A-AB87-8795D3BC00A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81E3C7B-4ED1-4014-B349-FBF4F0DB1A2E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9FB174-83A7-4E43-B80C-4446ED6CF67B}">
      <dgm:prSet phldrT="[Текст]" phldr="1"/>
      <dgm:spPr/>
      <dgm:t>
        <a:bodyPr/>
        <a:lstStyle/>
        <a:p>
          <a:endParaRPr lang="ru-RU" dirty="0"/>
        </a:p>
      </dgm:t>
    </dgm:pt>
    <dgm:pt modelId="{B26C054A-82F4-4E99-A78E-44CC05518561}" type="parTrans" cxnId="{D5A4CADB-5453-462F-A1DC-3A38DC27D15B}">
      <dgm:prSet/>
      <dgm:spPr/>
      <dgm:t>
        <a:bodyPr/>
        <a:lstStyle/>
        <a:p>
          <a:endParaRPr lang="ru-RU"/>
        </a:p>
      </dgm:t>
    </dgm:pt>
    <dgm:pt modelId="{2D0F73CB-F2A6-4F26-AF28-0FF1DF5D0E62}" type="sibTrans" cxnId="{D5A4CADB-5453-462F-A1DC-3A38DC27D15B}">
      <dgm:prSet/>
      <dgm:spPr/>
      <dgm:t>
        <a:bodyPr/>
        <a:lstStyle/>
        <a:p>
          <a:endParaRPr lang="ru-RU"/>
        </a:p>
      </dgm:t>
    </dgm:pt>
    <dgm:pt modelId="{8717C098-8687-4CFC-9A63-11472B75D822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Опосредует развитие всех остальных функций</a:t>
          </a:r>
          <a:endParaRPr lang="ru-RU" sz="2400" dirty="0">
            <a:solidFill>
              <a:schemeClr val="tx1"/>
            </a:solidFill>
          </a:endParaRPr>
        </a:p>
      </dgm:t>
    </dgm:pt>
    <dgm:pt modelId="{97B60531-35FD-4DF0-B12E-E3C8544B2F7B}" type="parTrans" cxnId="{4C4E8E3F-7CED-44F3-B929-91375AB15637}">
      <dgm:prSet/>
      <dgm:spPr/>
      <dgm:t>
        <a:bodyPr/>
        <a:lstStyle/>
        <a:p>
          <a:endParaRPr lang="ru-RU"/>
        </a:p>
      </dgm:t>
    </dgm:pt>
    <dgm:pt modelId="{1144BA27-0A1D-4E78-820A-D33F1EA103D5}" type="sibTrans" cxnId="{4C4E8E3F-7CED-44F3-B929-91375AB15637}">
      <dgm:prSet/>
      <dgm:spPr/>
      <dgm:t>
        <a:bodyPr/>
        <a:lstStyle/>
        <a:p>
          <a:endParaRPr lang="ru-RU"/>
        </a:p>
      </dgm:t>
    </dgm:pt>
    <dgm:pt modelId="{838526FA-82D1-47C7-8F75-4CB04141DEDA}">
      <dgm:prSet phldrT="[Текст]" phldr="1"/>
      <dgm:spPr/>
      <dgm:t>
        <a:bodyPr/>
        <a:lstStyle/>
        <a:p>
          <a:endParaRPr lang="ru-RU"/>
        </a:p>
      </dgm:t>
    </dgm:pt>
    <dgm:pt modelId="{D7EC9DD4-F464-4BF9-8C90-2F2A7E620617}" type="parTrans" cxnId="{7DD27E75-DFE7-4B1A-B436-52F956E63A48}">
      <dgm:prSet/>
      <dgm:spPr/>
      <dgm:t>
        <a:bodyPr/>
        <a:lstStyle/>
        <a:p>
          <a:endParaRPr lang="ru-RU"/>
        </a:p>
      </dgm:t>
    </dgm:pt>
    <dgm:pt modelId="{D1671D93-2699-484C-B4B6-2C8AA2C7F253}" type="sibTrans" cxnId="{7DD27E75-DFE7-4B1A-B436-52F956E63A48}">
      <dgm:prSet/>
      <dgm:spPr/>
      <dgm:t>
        <a:bodyPr/>
        <a:lstStyle/>
        <a:p>
          <a:endParaRPr lang="ru-RU"/>
        </a:p>
      </dgm:t>
    </dgm:pt>
    <dgm:pt modelId="{CB2AC673-C325-4066-8103-0B72C38FA39C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Происходит интеллектуализация всех остальных функций</a:t>
          </a:r>
          <a:endParaRPr lang="ru-RU" sz="2400" dirty="0">
            <a:solidFill>
              <a:schemeClr val="tx1"/>
            </a:solidFill>
          </a:endParaRPr>
        </a:p>
      </dgm:t>
    </dgm:pt>
    <dgm:pt modelId="{D3BDC9ED-C60B-40B8-88A6-F7422B316041}" type="parTrans" cxnId="{091BE9CA-794A-4D11-B844-2FB9FAC9916C}">
      <dgm:prSet/>
      <dgm:spPr/>
      <dgm:t>
        <a:bodyPr/>
        <a:lstStyle/>
        <a:p>
          <a:endParaRPr lang="ru-RU"/>
        </a:p>
      </dgm:t>
    </dgm:pt>
    <dgm:pt modelId="{558283A3-3B41-451C-B265-023E527FD938}" type="sibTrans" cxnId="{091BE9CA-794A-4D11-B844-2FB9FAC9916C}">
      <dgm:prSet/>
      <dgm:spPr/>
      <dgm:t>
        <a:bodyPr/>
        <a:lstStyle/>
        <a:p>
          <a:endParaRPr lang="ru-RU"/>
        </a:p>
      </dgm:t>
    </dgm:pt>
    <dgm:pt modelId="{D57B3239-8BDF-42F9-B05F-920E178826D6}">
      <dgm:prSet phldrT="[Текст]" phldr="1"/>
      <dgm:spPr/>
      <dgm:t>
        <a:bodyPr/>
        <a:lstStyle/>
        <a:p>
          <a:endParaRPr lang="ru-RU"/>
        </a:p>
      </dgm:t>
    </dgm:pt>
    <dgm:pt modelId="{5FE10979-7D9C-402F-A6C1-347EEE5D4B24}" type="parTrans" cxnId="{71619A45-A62F-4EC9-A99C-7DAE411E9572}">
      <dgm:prSet/>
      <dgm:spPr/>
      <dgm:t>
        <a:bodyPr/>
        <a:lstStyle/>
        <a:p>
          <a:endParaRPr lang="ru-RU"/>
        </a:p>
      </dgm:t>
    </dgm:pt>
    <dgm:pt modelId="{C324AB15-6102-4A93-9A23-1C6B9B8C4655}" type="sibTrans" cxnId="{71619A45-A62F-4EC9-A99C-7DAE411E9572}">
      <dgm:prSet/>
      <dgm:spPr/>
      <dgm:t>
        <a:bodyPr/>
        <a:lstStyle/>
        <a:p>
          <a:endParaRPr lang="ru-RU"/>
        </a:p>
      </dgm:t>
    </dgm:pt>
    <dgm:pt modelId="{8C7E5A64-E62D-4B3C-97BB-C35A8DAF72F9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Происходит осознание и опосредованность всех функций</a:t>
          </a:r>
          <a:endParaRPr lang="ru-RU" sz="2400" dirty="0">
            <a:solidFill>
              <a:schemeClr val="tx1"/>
            </a:solidFill>
          </a:endParaRPr>
        </a:p>
      </dgm:t>
    </dgm:pt>
    <dgm:pt modelId="{8638D62B-5C8E-49BA-B593-D448943D92D4}" type="parTrans" cxnId="{A27C61CA-24EC-4208-B435-DA819E9718EF}">
      <dgm:prSet/>
      <dgm:spPr/>
      <dgm:t>
        <a:bodyPr/>
        <a:lstStyle/>
        <a:p>
          <a:endParaRPr lang="ru-RU"/>
        </a:p>
      </dgm:t>
    </dgm:pt>
    <dgm:pt modelId="{F99047D5-5754-488D-B793-5E812DDD73D9}" type="sibTrans" cxnId="{A27C61CA-24EC-4208-B435-DA819E9718EF}">
      <dgm:prSet/>
      <dgm:spPr/>
      <dgm:t>
        <a:bodyPr/>
        <a:lstStyle/>
        <a:p>
          <a:endParaRPr lang="ru-RU"/>
        </a:p>
      </dgm:t>
    </dgm:pt>
    <dgm:pt modelId="{ADCBDE84-56B7-4080-94B2-56565E63CA3B}" type="pres">
      <dgm:prSet presAssocID="{181E3C7B-4ED1-4014-B349-FBF4F0DB1A2E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04B103B-1748-474A-BFC7-C8A895398EAC}" type="pres">
      <dgm:prSet presAssocID="{ED9FB174-83A7-4E43-B80C-4446ED6CF67B}" presName="compositeNode" presStyleCnt="0">
        <dgm:presLayoutVars>
          <dgm:bulletEnabled val="1"/>
        </dgm:presLayoutVars>
      </dgm:prSet>
      <dgm:spPr/>
    </dgm:pt>
    <dgm:pt modelId="{3DCBD263-7C47-4C4A-924C-305E8302DEEB}" type="pres">
      <dgm:prSet presAssocID="{ED9FB174-83A7-4E43-B80C-4446ED6CF67B}" presName="image" presStyleLbl="fgImgPlace1" presStyleIdx="0" presStyleCnt="3"/>
      <dgm:spPr/>
    </dgm:pt>
    <dgm:pt modelId="{385A34AB-4814-40DF-9A89-A55DEFEC8D99}" type="pres">
      <dgm:prSet presAssocID="{ED9FB174-83A7-4E43-B80C-4446ED6CF67B}" presName="childNode" presStyleLbl="node1" presStyleIdx="0" presStyleCnt="3" custScaleX="115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D50898-C734-4941-A753-6DEA3289D436}" type="pres">
      <dgm:prSet presAssocID="{ED9FB174-83A7-4E43-B80C-4446ED6CF6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B45B2D-10DD-4154-9E06-6E1CD5B79DD5}" type="pres">
      <dgm:prSet presAssocID="{2D0F73CB-F2A6-4F26-AF28-0FF1DF5D0E62}" presName="sibTrans" presStyleCnt="0"/>
      <dgm:spPr/>
    </dgm:pt>
    <dgm:pt modelId="{3D95E65D-B0B2-4DD2-A189-53108CB53E12}" type="pres">
      <dgm:prSet presAssocID="{838526FA-82D1-47C7-8F75-4CB04141DEDA}" presName="compositeNode" presStyleCnt="0">
        <dgm:presLayoutVars>
          <dgm:bulletEnabled val="1"/>
        </dgm:presLayoutVars>
      </dgm:prSet>
      <dgm:spPr/>
    </dgm:pt>
    <dgm:pt modelId="{59400FC2-5C35-411F-801F-D1654631A7FE}" type="pres">
      <dgm:prSet presAssocID="{838526FA-82D1-47C7-8F75-4CB04141DEDA}" presName="image" presStyleLbl="fgImgPlace1" presStyleIdx="1" presStyleCnt="3"/>
      <dgm:spPr/>
    </dgm:pt>
    <dgm:pt modelId="{5C5CE503-7E40-4BF9-BC96-CC8B19096F70}" type="pres">
      <dgm:prSet presAssocID="{838526FA-82D1-47C7-8F75-4CB04141DEDA}" presName="childNode" presStyleLbl="node1" presStyleIdx="1" presStyleCnt="3" custScaleX="115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EDAC21-63E9-4CBA-9440-451B0ECB51EA}" type="pres">
      <dgm:prSet presAssocID="{838526FA-82D1-47C7-8F75-4CB04141DEDA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8F5D7-3657-439A-80F2-54360D02DB72}" type="pres">
      <dgm:prSet presAssocID="{D1671D93-2699-484C-B4B6-2C8AA2C7F253}" presName="sibTrans" presStyleCnt="0"/>
      <dgm:spPr/>
    </dgm:pt>
    <dgm:pt modelId="{351F7587-8170-4F2A-A481-61075583EE10}" type="pres">
      <dgm:prSet presAssocID="{D57B3239-8BDF-42F9-B05F-920E178826D6}" presName="compositeNode" presStyleCnt="0">
        <dgm:presLayoutVars>
          <dgm:bulletEnabled val="1"/>
        </dgm:presLayoutVars>
      </dgm:prSet>
      <dgm:spPr/>
    </dgm:pt>
    <dgm:pt modelId="{9D65A7C6-E093-478F-B97A-6586EDF6DDC7}" type="pres">
      <dgm:prSet presAssocID="{D57B3239-8BDF-42F9-B05F-920E178826D6}" presName="image" presStyleLbl="fgImgPlace1" presStyleIdx="2" presStyleCnt="3"/>
      <dgm:spPr/>
    </dgm:pt>
    <dgm:pt modelId="{3195B27E-CD56-41ED-8638-A6278422A349}" type="pres">
      <dgm:prSet presAssocID="{D57B3239-8BDF-42F9-B05F-920E178826D6}" presName="childNode" presStyleLbl="node1" presStyleIdx="2" presStyleCnt="3" custScaleX="118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E7225-4B78-4095-95BC-112A9109BFF7}" type="pres">
      <dgm:prSet presAssocID="{D57B3239-8BDF-42F9-B05F-920E178826D6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C9060D-A681-453E-A0FE-A0CCBF568EA5}" type="presOf" srcId="{8C7E5A64-E62D-4B3C-97BB-C35A8DAF72F9}" destId="{3195B27E-CD56-41ED-8638-A6278422A349}" srcOrd="0" destOrd="0" presId="urn:microsoft.com/office/officeart/2005/8/layout/hList2"/>
    <dgm:cxn modelId="{7DD27E75-DFE7-4B1A-B436-52F956E63A48}" srcId="{181E3C7B-4ED1-4014-B349-FBF4F0DB1A2E}" destId="{838526FA-82D1-47C7-8F75-4CB04141DEDA}" srcOrd="1" destOrd="0" parTransId="{D7EC9DD4-F464-4BF9-8C90-2F2A7E620617}" sibTransId="{D1671D93-2699-484C-B4B6-2C8AA2C7F253}"/>
    <dgm:cxn modelId="{FED7C499-7D9B-4851-A312-8B50CEEC1F1B}" type="presOf" srcId="{ED9FB174-83A7-4E43-B80C-4446ED6CF67B}" destId="{2ED50898-C734-4941-A753-6DEA3289D436}" srcOrd="0" destOrd="0" presId="urn:microsoft.com/office/officeart/2005/8/layout/hList2"/>
    <dgm:cxn modelId="{D5A4CADB-5453-462F-A1DC-3A38DC27D15B}" srcId="{181E3C7B-4ED1-4014-B349-FBF4F0DB1A2E}" destId="{ED9FB174-83A7-4E43-B80C-4446ED6CF67B}" srcOrd="0" destOrd="0" parTransId="{B26C054A-82F4-4E99-A78E-44CC05518561}" sibTransId="{2D0F73CB-F2A6-4F26-AF28-0FF1DF5D0E62}"/>
    <dgm:cxn modelId="{F942CDD9-5354-4BAE-8299-41A032BD398B}" type="presOf" srcId="{CB2AC673-C325-4066-8103-0B72C38FA39C}" destId="{5C5CE503-7E40-4BF9-BC96-CC8B19096F70}" srcOrd="0" destOrd="0" presId="urn:microsoft.com/office/officeart/2005/8/layout/hList2"/>
    <dgm:cxn modelId="{71619A45-A62F-4EC9-A99C-7DAE411E9572}" srcId="{181E3C7B-4ED1-4014-B349-FBF4F0DB1A2E}" destId="{D57B3239-8BDF-42F9-B05F-920E178826D6}" srcOrd="2" destOrd="0" parTransId="{5FE10979-7D9C-402F-A6C1-347EEE5D4B24}" sibTransId="{C324AB15-6102-4A93-9A23-1C6B9B8C4655}"/>
    <dgm:cxn modelId="{A27C61CA-24EC-4208-B435-DA819E9718EF}" srcId="{D57B3239-8BDF-42F9-B05F-920E178826D6}" destId="{8C7E5A64-E62D-4B3C-97BB-C35A8DAF72F9}" srcOrd="0" destOrd="0" parTransId="{8638D62B-5C8E-49BA-B593-D448943D92D4}" sibTransId="{F99047D5-5754-488D-B793-5E812DDD73D9}"/>
    <dgm:cxn modelId="{44C663C2-D998-4E64-9BED-281CC4280551}" type="presOf" srcId="{838526FA-82D1-47C7-8F75-4CB04141DEDA}" destId="{3EEDAC21-63E9-4CBA-9440-451B0ECB51EA}" srcOrd="0" destOrd="0" presId="urn:microsoft.com/office/officeart/2005/8/layout/hList2"/>
    <dgm:cxn modelId="{091BE9CA-794A-4D11-B844-2FB9FAC9916C}" srcId="{838526FA-82D1-47C7-8F75-4CB04141DEDA}" destId="{CB2AC673-C325-4066-8103-0B72C38FA39C}" srcOrd="0" destOrd="0" parTransId="{D3BDC9ED-C60B-40B8-88A6-F7422B316041}" sibTransId="{558283A3-3B41-451C-B265-023E527FD938}"/>
    <dgm:cxn modelId="{1E1CBE71-70F2-4370-8CDD-4D50131D1E7D}" type="presOf" srcId="{8717C098-8687-4CFC-9A63-11472B75D822}" destId="{385A34AB-4814-40DF-9A89-A55DEFEC8D99}" srcOrd="0" destOrd="0" presId="urn:microsoft.com/office/officeart/2005/8/layout/hList2"/>
    <dgm:cxn modelId="{7040FA91-C581-4FC9-A8C5-9FE8385133FB}" type="presOf" srcId="{D57B3239-8BDF-42F9-B05F-920E178826D6}" destId="{552E7225-4B78-4095-95BC-112A9109BFF7}" srcOrd="0" destOrd="0" presId="urn:microsoft.com/office/officeart/2005/8/layout/hList2"/>
    <dgm:cxn modelId="{5258E7CB-4437-4F66-A6C1-70A21E664B84}" type="presOf" srcId="{181E3C7B-4ED1-4014-B349-FBF4F0DB1A2E}" destId="{ADCBDE84-56B7-4080-94B2-56565E63CA3B}" srcOrd="0" destOrd="0" presId="urn:microsoft.com/office/officeart/2005/8/layout/hList2"/>
    <dgm:cxn modelId="{4C4E8E3F-7CED-44F3-B929-91375AB15637}" srcId="{ED9FB174-83A7-4E43-B80C-4446ED6CF67B}" destId="{8717C098-8687-4CFC-9A63-11472B75D822}" srcOrd="0" destOrd="0" parTransId="{97B60531-35FD-4DF0-B12E-E3C8544B2F7B}" sibTransId="{1144BA27-0A1D-4E78-820A-D33F1EA103D5}"/>
    <dgm:cxn modelId="{1A5B5E01-84C6-4E1E-B046-D635F1424A9E}" type="presParOf" srcId="{ADCBDE84-56B7-4080-94B2-56565E63CA3B}" destId="{704B103B-1748-474A-BFC7-C8A895398EAC}" srcOrd="0" destOrd="0" presId="urn:microsoft.com/office/officeart/2005/8/layout/hList2"/>
    <dgm:cxn modelId="{254CB096-289B-4E0D-BE4A-B0913E037B7C}" type="presParOf" srcId="{704B103B-1748-474A-BFC7-C8A895398EAC}" destId="{3DCBD263-7C47-4C4A-924C-305E8302DEEB}" srcOrd="0" destOrd="0" presId="urn:microsoft.com/office/officeart/2005/8/layout/hList2"/>
    <dgm:cxn modelId="{26E91FCC-A26D-477A-AF9D-5E957022F043}" type="presParOf" srcId="{704B103B-1748-474A-BFC7-C8A895398EAC}" destId="{385A34AB-4814-40DF-9A89-A55DEFEC8D99}" srcOrd="1" destOrd="0" presId="urn:microsoft.com/office/officeart/2005/8/layout/hList2"/>
    <dgm:cxn modelId="{E322ED06-9A03-4AA6-9C84-7E355B7714E7}" type="presParOf" srcId="{704B103B-1748-474A-BFC7-C8A895398EAC}" destId="{2ED50898-C734-4941-A753-6DEA3289D436}" srcOrd="2" destOrd="0" presId="urn:microsoft.com/office/officeart/2005/8/layout/hList2"/>
    <dgm:cxn modelId="{3B3E503E-1715-419B-B607-2E4D22D9D16E}" type="presParOf" srcId="{ADCBDE84-56B7-4080-94B2-56565E63CA3B}" destId="{0AB45B2D-10DD-4154-9E06-6E1CD5B79DD5}" srcOrd="1" destOrd="0" presId="urn:microsoft.com/office/officeart/2005/8/layout/hList2"/>
    <dgm:cxn modelId="{B35B0974-36EC-4CE1-B098-90706EA97ED9}" type="presParOf" srcId="{ADCBDE84-56B7-4080-94B2-56565E63CA3B}" destId="{3D95E65D-B0B2-4DD2-A189-53108CB53E12}" srcOrd="2" destOrd="0" presId="urn:microsoft.com/office/officeart/2005/8/layout/hList2"/>
    <dgm:cxn modelId="{B81686A7-7C55-4749-BD2B-8E84698692C1}" type="presParOf" srcId="{3D95E65D-B0B2-4DD2-A189-53108CB53E12}" destId="{59400FC2-5C35-411F-801F-D1654631A7FE}" srcOrd="0" destOrd="0" presId="urn:microsoft.com/office/officeart/2005/8/layout/hList2"/>
    <dgm:cxn modelId="{226C2A8D-441D-4B2E-BCE5-6AA80C505D07}" type="presParOf" srcId="{3D95E65D-B0B2-4DD2-A189-53108CB53E12}" destId="{5C5CE503-7E40-4BF9-BC96-CC8B19096F70}" srcOrd="1" destOrd="0" presId="urn:microsoft.com/office/officeart/2005/8/layout/hList2"/>
    <dgm:cxn modelId="{B9FA6F6A-D5E6-49F9-A691-4B23D9EA5FD5}" type="presParOf" srcId="{3D95E65D-B0B2-4DD2-A189-53108CB53E12}" destId="{3EEDAC21-63E9-4CBA-9440-451B0ECB51EA}" srcOrd="2" destOrd="0" presId="urn:microsoft.com/office/officeart/2005/8/layout/hList2"/>
    <dgm:cxn modelId="{51E1DE91-3C54-4C08-AB50-9D4604EF33EC}" type="presParOf" srcId="{ADCBDE84-56B7-4080-94B2-56565E63CA3B}" destId="{BD88F5D7-3657-439A-80F2-54360D02DB72}" srcOrd="3" destOrd="0" presId="urn:microsoft.com/office/officeart/2005/8/layout/hList2"/>
    <dgm:cxn modelId="{77B5C8C6-3173-4838-AD92-5AFBB7BCF720}" type="presParOf" srcId="{ADCBDE84-56B7-4080-94B2-56565E63CA3B}" destId="{351F7587-8170-4F2A-A481-61075583EE10}" srcOrd="4" destOrd="0" presId="urn:microsoft.com/office/officeart/2005/8/layout/hList2"/>
    <dgm:cxn modelId="{5FABA65E-3771-4A72-A8B8-17DA239D1EAF}" type="presParOf" srcId="{351F7587-8170-4F2A-A481-61075583EE10}" destId="{9D65A7C6-E093-478F-B97A-6586EDF6DDC7}" srcOrd="0" destOrd="0" presId="urn:microsoft.com/office/officeart/2005/8/layout/hList2"/>
    <dgm:cxn modelId="{EFA2284D-9466-4AE1-8B4A-AF6C07C4C1BA}" type="presParOf" srcId="{351F7587-8170-4F2A-A481-61075583EE10}" destId="{3195B27E-CD56-41ED-8638-A6278422A349}" srcOrd="1" destOrd="0" presId="urn:microsoft.com/office/officeart/2005/8/layout/hList2"/>
    <dgm:cxn modelId="{FB5740A2-1606-4DE0-AA9A-203599CD44E5}" type="presParOf" srcId="{351F7587-8170-4F2A-A481-61075583EE10}" destId="{552E7225-4B78-4095-95BC-112A9109BFF7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EE6E2CD-8B71-4CB2-93C3-96B6111663E2}" type="doc">
      <dgm:prSet loTypeId="urn:microsoft.com/office/officeart/2005/8/layout/list1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1ED8BA-1D26-420A-9565-59098845C781}">
      <dgm:prSet phldrT="[Текст]"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Качественное и количественное изменение словаря </a:t>
          </a:r>
          <a:endParaRPr lang="ru-RU" sz="2200" dirty="0">
            <a:solidFill>
              <a:schemeClr val="tx1"/>
            </a:solidFill>
          </a:endParaRPr>
        </a:p>
      </dgm:t>
    </dgm:pt>
    <dgm:pt modelId="{C8185334-3253-4743-B16D-D57F795CFB5B}" type="parTrans" cxnId="{5E3277B0-C15A-48B6-98AB-C17B8C62666D}">
      <dgm:prSet/>
      <dgm:spPr/>
      <dgm:t>
        <a:bodyPr/>
        <a:lstStyle/>
        <a:p>
          <a:endParaRPr lang="ru-RU"/>
        </a:p>
      </dgm:t>
    </dgm:pt>
    <dgm:pt modelId="{BE09074A-A2D5-4C8F-AEE6-1601787FB63F}" type="sibTrans" cxnId="{5E3277B0-C15A-48B6-98AB-C17B8C62666D}">
      <dgm:prSet/>
      <dgm:spPr/>
      <dgm:t>
        <a:bodyPr/>
        <a:lstStyle/>
        <a:p>
          <a:endParaRPr lang="ru-RU"/>
        </a:p>
      </dgm:t>
    </dgm:pt>
    <dgm:pt modelId="{C4664ABD-DF61-4ABF-9DE7-31ED5483A70B}">
      <dgm:prSet phldrT="[Текст]"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Интенсивный процесс словотворчества, активная позиция к языкознанию. </a:t>
          </a:r>
          <a:endParaRPr lang="ru-RU" sz="2200" dirty="0">
            <a:solidFill>
              <a:schemeClr val="tx1"/>
            </a:solidFill>
          </a:endParaRPr>
        </a:p>
      </dgm:t>
    </dgm:pt>
    <dgm:pt modelId="{258015E1-4571-44DB-8EB6-A3487E3408EB}" type="parTrans" cxnId="{EEEC9D9D-D11F-456D-887A-8125726F2079}">
      <dgm:prSet/>
      <dgm:spPr/>
      <dgm:t>
        <a:bodyPr/>
        <a:lstStyle/>
        <a:p>
          <a:endParaRPr lang="ru-RU"/>
        </a:p>
      </dgm:t>
    </dgm:pt>
    <dgm:pt modelId="{5E2C0C0D-7A5C-45B8-82B9-AC0F4B7A1E6B}" type="sibTrans" cxnId="{EEEC9D9D-D11F-456D-887A-8125726F2079}">
      <dgm:prSet/>
      <dgm:spPr/>
      <dgm:t>
        <a:bodyPr/>
        <a:lstStyle/>
        <a:p>
          <a:endParaRPr lang="ru-RU"/>
        </a:p>
      </dgm:t>
    </dgm:pt>
    <dgm:pt modelId="{6507A15D-9463-4306-93A3-CEC3CC7E9AC1}">
      <dgm:prSet phldrT="[Текст]"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Усложнения связей мышления и речи, речь как орудие мышления и средство познания</a:t>
          </a:r>
          <a:endParaRPr lang="ru-RU" sz="2200" dirty="0">
            <a:solidFill>
              <a:schemeClr val="tx1"/>
            </a:solidFill>
          </a:endParaRPr>
        </a:p>
      </dgm:t>
    </dgm:pt>
    <dgm:pt modelId="{FC087E52-7810-4B26-A3DA-070D7CCC340F}" type="parTrans" cxnId="{3D51A9FF-00C7-4E98-AEA7-D1A80BD47D29}">
      <dgm:prSet/>
      <dgm:spPr/>
      <dgm:t>
        <a:bodyPr/>
        <a:lstStyle/>
        <a:p>
          <a:endParaRPr lang="ru-RU"/>
        </a:p>
      </dgm:t>
    </dgm:pt>
    <dgm:pt modelId="{76DDF570-ED35-4903-A38C-5DD3CF592029}" type="sibTrans" cxnId="{3D51A9FF-00C7-4E98-AEA7-D1A80BD47D29}">
      <dgm:prSet/>
      <dgm:spPr/>
      <dgm:t>
        <a:bodyPr/>
        <a:lstStyle/>
        <a:p>
          <a:endParaRPr lang="ru-RU"/>
        </a:p>
      </dgm:t>
    </dgm:pt>
    <dgm:pt modelId="{4067E3B5-160C-4654-A27B-C7D94AE68C95}">
      <dgm:prSet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Совершенство фонематического слуха и правильности произношения</a:t>
          </a:r>
          <a:endParaRPr lang="ru-RU" sz="2200" dirty="0">
            <a:solidFill>
              <a:schemeClr val="tx1"/>
            </a:solidFill>
          </a:endParaRPr>
        </a:p>
      </dgm:t>
    </dgm:pt>
    <dgm:pt modelId="{E008705A-0E98-40E1-8ED3-AB0E6064CF11}" type="parTrans" cxnId="{4A84640D-0115-4787-A2CC-A363C8E1CDF1}">
      <dgm:prSet/>
      <dgm:spPr/>
      <dgm:t>
        <a:bodyPr/>
        <a:lstStyle/>
        <a:p>
          <a:endParaRPr lang="ru-RU"/>
        </a:p>
      </dgm:t>
    </dgm:pt>
    <dgm:pt modelId="{2D82832F-5A47-401A-9635-CA9DF9464058}" type="sibTrans" cxnId="{4A84640D-0115-4787-A2CC-A363C8E1CDF1}">
      <dgm:prSet/>
      <dgm:spPr/>
      <dgm:t>
        <a:bodyPr/>
        <a:lstStyle/>
        <a:p>
          <a:endParaRPr lang="ru-RU"/>
        </a:p>
      </dgm:t>
    </dgm:pt>
    <dgm:pt modelId="{2AFBF12C-5D79-4486-A501-2815FD237477}">
      <dgm:prSet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Усвоение морфологической системы языка, склонений и спряжений</a:t>
          </a:r>
          <a:endParaRPr lang="ru-RU" sz="2200" dirty="0">
            <a:solidFill>
              <a:schemeClr val="tx1"/>
            </a:solidFill>
          </a:endParaRPr>
        </a:p>
      </dgm:t>
    </dgm:pt>
    <dgm:pt modelId="{9C1C7783-994A-456A-98F4-5BBEBA2860C3}" type="parTrans" cxnId="{578EE2FF-980C-4783-A450-73BEEDBBA74C}">
      <dgm:prSet/>
      <dgm:spPr/>
      <dgm:t>
        <a:bodyPr/>
        <a:lstStyle/>
        <a:p>
          <a:endParaRPr lang="ru-RU"/>
        </a:p>
      </dgm:t>
    </dgm:pt>
    <dgm:pt modelId="{8F1833DE-3F33-4336-9739-E0B000169B20}" type="sibTrans" cxnId="{578EE2FF-980C-4783-A450-73BEEDBBA74C}">
      <dgm:prSet/>
      <dgm:spPr/>
      <dgm:t>
        <a:bodyPr/>
        <a:lstStyle/>
        <a:p>
          <a:endParaRPr lang="ru-RU"/>
        </a:p>
      </dgm:t>
    </dgm:pt>
    <dgm:pt modelId="{F80BA475-DF49-4AE7-873C-2DAD47A2A6A9}">
      <dgm:prSet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Появление контекстной и объяснительной речи, сознательное отношение к речи</a:t>
          </a:r>
          <a:endParaRPr lang="ru-RU" sz="2200" dirty="0">
            <a:solidFill>
              <a:schemeClr val="tx1"/>
            </a:solidFill>
          </a:endParaRPr>
        </a:p>
      </dgm:t>
    </dgm:pt>
    <dgm:pt modelId="{70D8859D-2327-494B-885A-358C07338A98}" type="parTrans" cxnId="{1433FBF4-717E-4C38-94C4-68226BF117BA}">
      <dgm:prSet/>
      <dgm:spPr/>
      <dgm:t>
        <a:bodyPr/>
        <a:lstStyle/>
        <a:p>
          <a:endParaRPr lang="ru-RU"/>
        </a:p>
      </dgm:t>
    </dgm:pt>
    <dgm:pt modelId="{F7E9DCB6-B77B-4A83-90B7-0D11C175E0D8}" type="sibTrans" cxnId="{1433FBF4-717E-4C38-94C4-68226BF117BA}">
      <dgm:prSet/>
      <dgm:spPr/>
      <dgm:t>
        <a:bodyPr/>
        <a:lstStyle/>
        <a:p>
          <a:endParaRPr lang="ru-RU"/>
        </a:p>
      </dgm:t>
    </dgm:pt>
    <dgm:pt modelId="{02C995B4-063E-4543-8E2A-78F89F272FA8}">
      <dgm:prSet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Освоение грамматического, орфографического и пунктуационного строения языка</a:t>
          </a:r>
          <a:endParaRPr lang="ru-RU" sz="2200" dirty="0">
            <a:solidFill>
              <a:schemeClr val="tx1"/>
            </a:solidFill>
          </a:endParaRPr>
        </a:p>
      </dgm:t>
    </dgm:pt>
    <dgm:pt modelId="{51A57B3B-5C8F-4A5B-902F-BA28F2BBC587}" type="parTrans" cxnId="{7EDE11EB-CE4E-4ABF-A866-433DEBFC6B5E}">
      <dgm:prSet/>
      <dgm:spPr/>
      <dgm:t>
        <a:bodyPr/>
        <a:lstStyle/>
        <a:p>
          <a:endParaRPr lang="ru-RU"/>
        </a:p>
      </dgm:t>
    </dgm:pt>
    <dgm:pt modelId="{D226F124-0841-4E57-9B97-B946F1798E2D}" type="sibTrans" cxnId="{7EDE11EB-CE4E-4ABF-A866-433DEBFC6B5E}">
      <dgm:prSet/>
      <dgm:spPr/>
      <dgm:t>
        <a:bodyPr/>
        <a:lstStyle/>
        <a:p>
          <a:endParaRPr lang="ru-RU"/>
        </a:p>
      </dgm:t>
    </dgm:pt>
    <dgm:pt modelId="{E1C41447-F19E-47CE-B21A-62313F19021A}" type="pres">
      <dgm:prSet presAssocID="{6EE6E2CD-8B71-4CB2-93C3-96B6111663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591D99-24C5-42B9-955B-DDF5E0F3A970}" type="pres">
      <dgm:prSet presAssocID="{EB1ED8BA-1D26-420A-9565-59098845C781}" presName="parentLin" presStyleCnt="0"/>
      <dgm:spPr/>
    </dgm:pt>
    <dgm:pt modelId="{17F580E7-65AC-4BCB-A1DC-F9642A30AC81}" type="pres">
      <dgm:prSet presAssocID="{EB1ED8BA-1D26-420A-9565-59098845C781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2949E01E-6AB0-4525-B6D5-FDC2039B14C4}" type="pres">
      <dgm:prSet presAssocID="{EB1ED8BA-1D26-420A-9565-59098845C781}" presName="parentText" presStyleLbl="node1" presStyleIdx="0" presStyleCnt="7" custScaleX="122228" custScaleY="107103" custLinFactNeighborX="-11426" custLinFactNeighborY="-37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F8C10-CAA0-4454-9E67-795A9646F442}" type="pres">
      <dgm:prSet presAssocID="{EB1ED8BA-1D26-420A-9565-59098845C781}" presName="negativeSpace" presStyleCnt="0"/>
      <dgm:spPr/>
    </dgm:pt>
    <dgm:pt modelId="{F14E1C68-7B7C-4CF2-9C3F-35A04EBE33F9}" type="pres">
      <dgm:prSet presAssocID="{EB1ED8BA-1D26-420A-9565-59098845C781}" presName="childText" presStyleLbl="conFgAcc1" presStyleIdx="0" presStyleCnt="7" custLinFactY="-122593" custLinFactNeighborX="124" custLinFactNeighborY="-200000">
        <dgm:presLayoutVars>
          <dgm:bulletEnabled val="1"/>
        </dgm:presLayoutVars>
      </dgm:prSet>
      <dgm:spPr/>
    </dgm:pt>
    <dgm:pt modelId="{18C21BE0-CA21-4A37-9F1B-7D42D3D8FB8C}" type="pres">
      <dgm:prSet presAssocID="{BE09074A-A2D5-4C8F-AEE6-1601787FB63F}" presName="spaceBetweenRectangles" presStyleCnt="0"/>
      <dgm:spPr/>
    </dgm:pt>
    <dgm:pt modelId="{2DD7514B-C000-48E6-B894-5D8982873805}" type="pres">
      <dgm:prSet presAssocID="{2AFBF12C-5D79-4486-A501-2815FD237477}" presName="parentLin" presStyleCnt="0"/>
      <dgm:spPr/>
    </dgm:pt>
    <dgm:pt modelId="{F825AB08-31DF-4FD5-BEAC-9FBA5A9111AF}" type="pres">
      <dgm:prSet presAssocID="{2AFBF12C-5D79-4486-A501-2815FD237477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1F4398AE-9900-463D-8934-6E3C8DC50BFD}" type="pres">
      <dgm:prSet presAssocID="{2AFBF12C-5D79-4486-A501-2815FD237477}" presName="parentText" presStyleLbl="node1" presStyleIdx="1" presStyleCnt="7" custScaleX="124600" custScaleY="166104" custLinFactNeighborX="-28646" custLinFactNeighborY="-143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08F76-B1AA-4B76-8F4D-5C1995934D07}" type="pres">
      <dgm:prSet presAssocID="{2AFBF12C-5D79-4486-A501-2815FD237477}" presName="negativeSpace" presStyleCnt="0"/>
      <dgm:spPr/>
    </dgm:pt>
    <dgm:pt modelId="{D68884DA-4052-4DF2-A029-19BA66D20D3F}" type="pres">
      <dgm:prSet presAssocID="{2AFBF12C-5D79-4486-A501-2815FD237477}" presName="childText" presStyleLbl="conFgAcc1" presStyleIdx="1" presStyleCnt="7" custLinFactNeighborX="124" custLinFactNeighborY="4742">
        <dgm:presLayoutVars>
          <dgm:bulletEnabled val="1"/>
        </dgm:presLayoutVars>
      </dgm:prSet>
      <dgm:spPr/>
    </dgm:pt>
    <dgm:pt modelId="{0CC46A90-2671-4C50-AD80-46A9114AC4D9}" type="pres">
      <dgm:prSet presAssocID="{8F1833DE-3F33-4336-9739-E0B000169B20}" presName="spaceBetweenRectangles" presStyleCnt="0"/>
      <dgm:spPr/>
    </dgm:pt>
    <dgm:pt modelId="{B6D9E79F-F510-4C1C-A28E-1E6E84C6308E}" type="pres">
      <dgm:prSet presAssocID="{4067E3B5-160C-4654-A27B-C7D94AE68C95}" presName="parentLin" presStyleCnt="0"/>
      <dgm:spPr/>
    </dgm:pt>
    <dgm:pt modelId="{FDC62E87-8D1A-441D-9BF0-FA2A42D16A27}" type="pres">
      <dgm:prSet presAssocID="{4067E3B5-160C-4654-A27B-C7D94AE68C95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F2BF39C6-A411-401E-AC7F-A372F74E844A}" type="pres">
      <dgm:prSet presAssocID="{4067E3B5-160C-4654-A27B-C7D94AE68C95}" presName="parentText" presStyleLbl="node1" presStyleIdx="2" presStyleCnt="7" custScaleX="123773" custScaleY="173227" custLinFactNeighborX="-11426" custLinFactNeighborY="-89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F019D1-1412-4ADC-93FE-E751B1748ADA}" type="pres">
      <dgm:prSet presAssocID="{4067E3B5-160C-4654-A27B-C7D94AE68C95}" presName="negativeSpace" presStyleCnt="0"/>
      <dgm:spPr/>
    </dgm:pt>
    <dgm:pt modelId="{226B1E6D-AE43-401A-8614-D1CE0EB60D04}" type="pres">
      <dgm:prSet presAssocID="{4067E3B5-160C-4654-A27B-C7D94AE68C95}" presName="childText" presStyleLbl="conFgAcc1" presStyleIdx="2" presStyleCnt="7" custLinFactNeighborX="124" custLinFactNeighborY="97916">
        <dgm:presLayoutVars>
          <dgm:bulletEnabled val="1"/>
        </dgm:presLayoutVars>
      </dgm:prSet>
      <dgm:spPr/>
    </dgm:pt>
    <dgm:pt modelId="{F0218A9A-0648-45C8-9B81-C723E973C1C0}" type="pres">
      <dgm:prSet presAssocID="{2D82832F-5A47-401A-9635-CA9DF9464058}" presName="spaceBetweenRectangles" presStyleCnt="0"/>
      <dgm:spPr/>
    </dgm:pt>
    <dgm:pt modelId="{BBA85C1F-3549-424B-956B-6769090EFDD2}" type="pres">
      <dgm:prSet presAssocID="{C4664ABD-DF61-4ABF-9DE7-31ED5483A70B}" presName="parentLin" presStyleCnt="0"/>
      <dgm:spPr/>
    </dgm:pt>
    <dgm:pt modelId="{E5CD118F-C4C5-4095-A8B8-1D6295DF263F}" type="pres">
      <dgm:prSet presAssocID="{C4664ABD-DF61-4ABF-9DE7-31ED5483A70B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4D8EB9CA-6BF1-454E-A9C5-3ECCD8FD6E1A}" type="pres">
      <dgm:prSet presAssocID="{C4664ABD-DF61-4ABF-9DE7-31ED5483A70B}" presName="parentText" presStyleLbl="node1" presStyleIdx="3" presStyleCnt="7" custScaleX="122635" custScaleY="178466" custLinFactNeighborX="-11426" custLinFactNeighborY="-106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2832DC-15BB-42B2-A3AF-98BB899114B3}" type="pres">
      <dgm:prSet presAssocID="{C4664ABD-DF61-4ABF-9DE7-31ED5483A70B}" presName="negativeSpace" presStyleCnt="0"/>
      <dgm:spPr/>
    </dgm:pt>
    <dgm:pt modelId="{F9587CE0-45BE-4D94-B970-F9332ED1B0B2}" type="pres">
      <dgm:prSet presAssocID="{C4664ABD-DF61-4ABF-9DE7-31ED5483A70B}" presName="childText" presStyleLbl="conFgAcc1" presStyleIdx="3" presStyleCnt="7" custLinFactY="13874" custLinFactNeighborX="124" custLinFactNeighborY="100000">
        <dgm:presLayoutVars>
          <dgm:bulletEnabled val="1"/>
        </dgm:presLayoutVars>
      </dgm:prSet>
      <dgm:spPr/>
    </dgm:pt>
    <dgm:pt modelId="{EC4FF648-FD9B-4982-9C48-7E3BCC8FBD32}" type="pres">
      <dgm:prSet presAssocID="{5E2C0C0D-7A5C-45B8-82B9-AC0F4B7A1E6B}" presName="spaceBetweenRectangles" presStyleCnt="0"/>
      <dgm:spPr/>
    </dgm:pt>
    <dgm:pt modelId="{0FCBE9B5-E599-4F9C-B284-71E779A92BE5}" type="pres">
      <dgm:prSet presAssocID="{6507A15D-9463-4306-93A3-CEC3CC7E9AC1}" presName="parentLin" presStyleCnt="0"/>
      <dgm:spPr/>
    </dgm:pt>
    <dgm:pt modelId="{8218A413-BB15-427D-97C4-F92754A2164C}" type="pres">
      <dgm:prSet presAssocID="{6507A15D-9463-4306-93A3-CEC3CC7E9AC1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B0A1B16B-798B-4EA7-B788-E28915280BDE}" type="pres">
      <dgm:prSet presAssocID="{6507A15D-9463-4306-93A3-CEC3CC7E9AC1}" presName="parentText" presStyleLbl="node1" presStyleIdx="4" presStyleCnt="7" custScaleX="123861" custScaleY="210456" custLinFactNeighborX="-11426" custLinFactNeighborY="1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E54988-4593-4CD0-AA03-B2C2BC3650B2}" type="pres">
      <dgm:prSet presAssocID="{6507A15D-9463-4306-93A3-CEC3CC7E9AC1}" presName="negativeSpace" presStyleCnt="0"/>
      <dgm:spPr/>
    </dgm:pt>
    <dgm:pt modelId="{969E0041-AFAC-46D4-83BC-24F2CC7DE79C}" type="pres">
      <dgm:prSet presAssocID="{6507A15D-9463-4306-93A3-CEC3CC7E9AC1}" presName="childText" presStyleLbl="conFgAcc1" presStyleIdx="4" presStyleCnt="7" custLinFactY="12209" custLinFactNeighborX="124" custLinFactNeighborY="100000">
        <dgm:presLayoutVars>
          <dgm:bulletEnabled val="1"/>
        </dgm:presLayoutVars>
      </dgm:prSet>
      <dgm:spPr/>
    </dgm:pt>
    <dgm:pt modelId="{7A7BEC2A-0EEB-4CE3-9A11-E58401FB10BE}" type="pres">
      <dgm:prSet presAssocID="{76DDF570-ED35-4903-A38C-5DD3CF592029}" presName="spaceBetweenRectangles" presStyleCnt="0"/>
      <dgm:spPr/>
    </dgm:pt>
    <dgm:pt modelId="{DE3680B5-A6D5-4A34-B1A9-83D72F924EC9}" type="pres">
      <dgm:prSet presAssocID="{F80BA475-DF49-4AE7-873C-2DAD47A2A6A9}" presName="parentLin" presStyleCnt="0"/>
      <dgm:spPr/>
    </dgm:pt>
    <dgm:pt modelId="{4C295EE7-542A-4B63-9C87-4B859BB01F61}" type="pres">
      <dgm:prSet presAssocID="{F80BA475-DF49-4AE7-873C-2DAD47A2A6A9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36F29E22-D07B-40B6-ABA8-AD627E615A08}" type="pres">
      <dgm:prSet presAssocID="{F80BA475-DF49-4AE7-873C-2DAD47A2A6A9}" presName="parentText" presStyleLbl="node1" presStyleIdx="5" presStyleCnt="7" custScaleX="122140" custScaleY="207435" custLinFactNeighborX="5794" custLinFactNeighborY="1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5510B0-0D50-410E-99AA-BA9FBC166EB4}" type="pres">
      <dgm:prSet presAssocID="{F80BA475-DF49-4AE7-873C-2DAD47A2A6A9}" presName="negativeSpace" presStyleCnt="0"/>
      <dgm:spPr/>
    </dgm:pt>
    <dgm:pt modelId="{4331CEC2-4F86-48AD-A6AC-613BDE89BD25}" type="pres">
      <dgm:prSet presAssocID="{F80BA475-DF49-4AE7-873C-2DAD47A2A6A9}" presName="childText" presStyleLbl="conFgAcc1" presStyleIdx="5" presStyleCnt="7" custLinFactY="14083" custLinFactNeighborX="985" custLinFactNeighborY="100000">
        <dgm:presLayoutVars>
          <dgm:bulletEnabled val="1"/>
        </dgm:presLayoutVars>
      </dgm:prSet>
      <dgm:spPr/>
    </dgm:pt>
    <dgm:pt modelId="{F01C3076-54F6-42FB-AE5F-F2367D75F5B8}" type="pres">
      <dgm:prSet presAssocID="{F7E9DCB6-B77B-4A83-90B7-0D11C175E0D8}" presName="spaceBetweenRectangles" presStyleCnt="0"/>
      <dgm:spPr/>
    </dgm:pt>
    <dgm:pt modelId="{BBE2EF6F-12D2-44B4-A563-9C09E1A6E067}" type="pres">
      <dgm:prSet presAssocID="{02C995B4-063E-4543-8E2A-78F89F272FA8}" presName="parentLin" presStyleCnt="0"/>
      <dgm:spPr/>
    </dgm:pt>
    <dgm:pt modelId="{C4ABE00F-0F5E-4F3E-A847-BF892F47AA05}" type="pres">
      <dgm:prSet presAssocID="{02C995B4-063E-4543-8E2A-78F89F272FA8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95E78825-6C2D-41CA-BD70-2EBDBC289773}" type="pres">
      <dgm:prSet presAssocID="{02C995B4-063E-4543-8E2A-78F89F272FA8}" presName="parentText" presStyleLbl="node1" presStyleIdx="6" presStyleCnt="7" custScaleX="122944" custScaleY="150259" custLinFactNeighborX="5794" custLinFactNeighborY="-170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3ADC8-4262-4DD1-B755-9D453AC5705F}" type="pres">
      <dgm:prSet presAssocID="{02C995B4-063E-4543-8E2A-78F89F272FA8}" presName="negativeSpace" presStyleCnt="0"/>
      <dgm:spPr/>
    </dgm:pt>
    <dgm:pt modelId="{A6BC38DC-F137-4433-BA09-B89EFD0BDB26}" type="pres">
      <dgm:prSet presAssocID="{02C995B4-063E-4543-8E2A-78F89F272FA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4EF4E75-A45A-4BB9-A102-DA83A11E2B9D}" type="presOf" srcId="{4067E3B5-160C-4654-A27B-C7D94AE68C95}" destId="{F2BF39C6-A411-401E-AC7F-A372F74E844A}" srcOrd="1" destOrd="0" presId="urn:microsoft.com/office/officeart/2005/8/layout/list1"/>
    <dgm:cxn modelId="{0C191335-3BE7-4A8E-BA68-6A00366BA752}" type="presOf" srcId="{F80BA475-DF49-4AE7-873C-2DAD47A2A6A9}" destId="{4C295EE7-542A-4B63-9C87-4B859BB01F61}" srcOrd="0" destOrd="0" presId="urn:microsoft.com/office/officeart/2005/8/layout/list1"/>
    <dgm:cxn modelId="{3D51A9FF-00C7-4E98-AEA7-D1A80BD47D29}" srcId="{6EE6E2CD-8B71-4CB2-93C3-96B6111663E2}" destId="{6507A15D-9463-4306-93A3-CEC3CC7E9AC1}" srcOrd="4" destOrd="0" parTransId="{FC087E52-7810-4B26-A3DA-070D7CCC340F}" sibTransId="{76DDF570-ED35-4903-A38C-5DD3CF592029}"/>
    <dgm:cxn modelId="{A4288D10-80EE-4F6A-93B5-79B276665482}" type="presOf" srcId="{F80BA475-DF49-4AE7-873C-2DAD47A2A6A9}" destId="{36F29E22-D07B-40B6-ABA8-AD627E615A08}" srcOrd="1" destOrd="0" presId="urn:microsoft.com/office/officeart/2005/8/layout/list1"/>
    <dgm:cxn modelId="{E7DD54F0-A6F6-4EFA-A0D4-BAAB9CA34779}" type="presOf" srcId="{EB1ED8BA-1D26-420A-9565-59098845C781}" destId="{17F580E7-65AC-4BCB-A1DC-F9642A30AC81}" srcOrd="0" destOrd="0" presId="urn:microsoft.com/office/officeart/2005/8/layout/list1"/>
    <dgm:cxn modelId="{C409EC89-32AD-4A39-B87C-39E7266F8A6F}" type="presOf" srcId="{C4664ABD-DF61-4ABF-9DE7-31ED5483A70B}" destId="{4D8EB9CA-6BF1-454E-A9C5-3ECCD8FD6E1A}" srcOrd="1" destOrd="0" presId="urn:microsoft.com/office/officeart/2005/8/layout/list1"/>
    <dgm:cxn modelId="{10235137-3133-499D-B271-54DBF09B9440}" type="presOf" srcId="{C4664ABD-DF61-4ABF-9DE7-31ED5483A70B}" destId="{E5CD118F-C4C5-4095-A8B8-1D6295DF263F}" srcOrd="0" destOrd="0" presId="urn:microsoft.com/office/officeart/2005/8/layout/list1"/>
    <dgm:cxn modelId="{09A29165-93C6-4BBF-B06E-3B5533A81E07}" type="presOf" srcId="{2AFBF12C-5D79-4486-A501-2815FD237477}" destId="{1F4398AE-9900-463D-8934-6E3C8DC50BFD}" srcOrd="1" destOrd="0" presId="urn:microsoft.com/office/officeart/2005/8/layout/list1"/>
    <dgm:cxn modelId="{B4BAD94F-C508-4FAE-B452-D74F0DAEFC97}" type="presOf" srcId="{EB1ED8BA-1D26-420A-9565-59098845C781}" destId="{2949E01E-6AB0-4525-B6D5-FDC2039B14C4}" srcOrd="1" destOrd="0" presId="urn:microsoft.com/office/officeart/2005/8/layout/list1"/>
    <dgm:cxn modelId="{5E3277B0-C15A-48B6-98AB-C17B8C62666D}" srcId="{6EE6E2CD-8B71-4CB2-93C3-96B6111663E2}" destId="{EB1ED8BA-1D26-420A-9565-59098845C781}" srcOrd="0" destOrd="0" parTransId="{C8185334-3253-4743-B16D-D57F795CFB5B}" sibTransId="{BE09074A-A2D5-4C8F-AEE6-1601787FB63F}"/>
    <dgm:cxn modelId="{90CA06C0-0EC4-4516-A1BB-CD9D8193F8E9}" type="presOf" srcId="{4067E3B5-160C-4654-A27B-C7D94AE68C95}" destId="{FDC62E87-8D1A-441D-9BF0-FA2A42D16A27}" srcOrd="0" destOrd="0" presId="urn:microsoft.com/office/officeart/2005/8/layout/list1"/>
    <dgm:cxn modelId="{1DD411B6-D8AA-45D7-880F-AE1C1CDAEC78}" type="presOf" srcId="{6507A15D-9463-4306-93A3-CEC3CC7E9AC1}" destId="{B0A1B16B-798B-4EA7-B788-E28915280BDE}" srcOrd="1" destOrd="0" presId="urn:microsoft.com/office/officeart/2005/8/layout/list1"/>
    <dgm:cxn modelId="{5FDC3333-0EBE-4537-8964-1C5825AB2415}" type="presOf" srcId="{02C995B4-063E-4543-8E2A-78F89F272FA8}" destId="{95E78825-6C2D-41CA-BD70-2EBDBC289773}" srcOrd="1" destOrd="0" presId="urn:microsoft.com/office/officeart/2005/8/layout/list1"/>
    <dgm:cxn modelId="{578EE2FF-980C-4783-A450-73BEEDBBA74C}" srcId="{6EE6E2CD-8B71-4CB2-93C3-96B6111663E2}" destId="{2AFBF12C-5D79-4486-A501-2815FD237477}" srcOrd="1" destOrd="0" parTransId="{9C1C7783-994A-456A-98F4-5BBEBA2860C3}" sibTransId="{8F1833DE-3F33-4336-9739-E0B000169B20}"/>
    <dgm:cxn modelId="{5877B9B9-51A6-4E2D-B3CC-D77536CA25E3}" type="presOf" srcId="{6EE6E2CD-8B71-4CB2-93C3-96B6111663E2}" destId="{E1C41447-F19E-47CE-B21A-62313F19021A}" srcOrd="0" destOrd="0" presId="urn:microsoft.com/office/officeart/2005/8/layout/list1"/>
    <dgm:cxn modelId="{D3CD5EC1-B58B-4CF3-87DE-B2FED47A8581}" type="presOf" srcId="{2AFBF12C-5D79-4486-A501-2815FD237477}" destId="{F825AB08-31DF-4FD5-BEAC-9FBA5A9111AF}" srcOrd="0" destOrd="0" presId="urn:microsoft.com/office/officeart/2005/8/layout/list1"/>
    <dgm:cxn modelId="{EEEC9D9D-D11F-456D-887A-8125726F2079}" srcId="{6EE6E2CD-8B71-4CB2-93C3-96B6111663E2}" destId="{C4664ABD-DF61-4ABF-9DE7-31ED5483A70B}" srcOrd="3" destOrd="0" parTransId="{258015E1-4571-44DB-8EB6-A3487E3408EB}" sibTransId="{5E2C0C0D-7A5C-45B8-82B9-AC0F4B7A1E6B}"/>
    <dgm:cxn modelId="{4A84640D-0115-4787-A2CC-A363C8E1CDF1}" srcId="{6EE6E2CD-8B71-4CB2-93C3-96B6111663E2}" destId="{4067E3B5-160C-4654-A27B-C7D94AE68C95}" srcOrd="2" destOrd="0" parTransId="{E008705A-0E98-40E1-8ED3-AB0E6064CF11}" sibTransId="{2D82832F-5A47-401A-9635-CA9DF9464058}"/>
    <dgm:cxn modelId="{7E13E5EE-DC9E-406F-958D-BAD54EB66589}" type="presOf" srcId="{6507A15D-9463-4306-93A3-CEC3CC7E9AC1}" destId="{8218A413-BB15-427D-97C4-F92754A2164C}" srcOrd="0" destOrd="0" presId="urn:microsoft.com/office/officeart/2005/8/layout/list1"/>
    <dgm:cxn modelId="{C13CEB61-D1C7-46D2-862A-5916F2D423F9}" type="presOf" srcId="{02C995B4-063E-4543-8E2A-78F89F272FA8}" destId="{C4ABE00F-0F5E-4F3E-A847-BF892F47AA05}" srcOrd="0" destOrd="0" presId="urn:microsoft.com/office/officeart/2005/8/layout/list1"/>
    <dgm:cxn modelId="{7EDE11EB-CE4E-4ABF-A866-433DEBFC6B5E}" srcId="{6EE6E2CD-8B71-4CB2-93C3-96B6111663E2}" destId="{02C995B4-063E-4543-8E2A-78F89F272FA8}" srcOrd="6" destOrd="0" parTransId="{51A57B3B-5C8F-4A5B-902F-BA28F2BBC587}" sibTransId="{D226F124-0841-4E57-9B97-B946F1798E2D}"/>
    <dgm:cxn modelId="{1433FBF4-717E-4C38-94C4-68226BF117BA}" srcId="{6EE6E2CD-8B71-4CB2-93C3-96B6111663E2}" destId="{F80BA475-DF49-4AE7-873C-2DAD47A2A6A9}" srcOrd="5" destOrd="0" parTransId="{70D8859D-2327-494B-885A-358C07338A98}" sibTransId="{F7E9DCB6-B77B-4A83-90B7-0D11C175E0D8}"/>
    <dgm:cxn modelId="{7BDC935B-B175-4B1B-8D65-95F566810914}" type="presParOf" srcId="{E1C41447-F19E-47CE-B21A-62313F19021A}" destId="{A0591D99-24C5-42B9-955B-DDF5E0F3A970}" srcOrd="0" destOrd="0" presId="urn:microsoft.com/office/officeart/2005/8/layout/list1"/>
    <dgm:cxn modelId="{22D21ED2-5DDA-43FC-98A9-5089F0775142}" type="presParOf" srcId="{A0591D99-24C5-42B9-955B-DDF5E0F3A970}" destId="{17F580E7-65AC-4BCB-A1DC-F9642A30AC81}" srcOrd="0" destOrd="0" presId="urn:microsoft.com/office/officeart/2005/8/layout/list1"/>
    <dgm:cxn modelId="{F26D0391-90C7-4731-90F2-62866DB8740A}" type="presParOf" srcId="{A0591D99-24C5-42B9-955B-DDF5E0F3A970}" destId="{2949E01E-6AB0-4525-B6D5-FDC2039B14C4}" srcOrd="1" destOrd="0" presId="urn:microsoft.com/office/officeart/2005/8/layout/list1"/>
    <dgm:cxn modelId="{3C333364-BC7F-4068-90E5-27D0217BA151}" type="presParOf" srcId="{E1C41447-F19E-47CE-B21A-62313F19021A}" destId="{235F8C10-CAA0-4454-9E67-795A9646F442}" srcOrd="1" destOrd="0" presId="urn:microsoft.com/office/officeart/2005/8/layout/list1"/>
    <dgm:cxn modelId="{CC568D40-EE45-4D0F-A57E-E2EDF5509CB3}" type="presParOf" srcId="{E1C41447-F19E-47CE-B21A-62313F19021A}" destId="{F14E1C68-7B7C-4CF2-9C3F-35A04EBE33F9}" srcOrd="2" destOrd="0" presId="urn:microsoft.com/office/officeart/2005/8/layout/list1"/>
    <dgm:cxn modelId="{76D9C5BD-59D4-40C9-BF7B-2A6008378F3F}" type="presParOf" srcId="{E1C41447-F19E-47CE-B21A-62313F19021A}" destId="{18C21BE0-CA21-4A37-9F1B-7D42D3D8FB8C}" srcOrd="3" destOrd="0" presId="urn:microsoft.com/office/officeart/2005/8/layout/list1"/>
    <dgm:cxn modelId="{6ED75883-A2C6-43E6-89E9-6C65A8ADF639}" type="presParOf" srcId="{E1C41447-F19E-47CE-B21A-62313F19021A}" destId="{2DD7514B-C000-48E6-B894-5D8982873805}" srcOrd="4" destOrd="0" presId="urn:microsoft.com/office/officeart/2005/8/layout/list1"/>
    <dgm:cxn modelId="{CBDBE2E3-571C-439D-A2FB-8B5C0CF6789F}" type="presParOf" srcId="{2DD7514B-C000-48E6-B894-5D8982873805}" destId="{F825AB08-31DF-4FD5-BEAC-9FBA5A9111AF}" srcOrd="0" destOrd="0" presId="urn:microsoft.com/office/officeart/2005/8/layout/list1"/>
    <dgm:cxn modelId="{B81A38D4-0471-4E11-967C-EFFD67D96CFF}" type="presParOf" srcId="{2DD7514B-C000-48E6-B894-5D8982873805}" destId="{1F4398AE-9900-463D-8934-6E3C8DC50BFD}" srcOrd="1" destOrd="0" presId="urn:microsoft.com/office/officeart/2005/8/layout/list1"/>
    <dgm:cxn modelId="{56CC9856-8A7C-4222-B2AD-10FB55D6DA73}" type="presParOf" srcId="{E1C41447-F19E-47CE-B21A-62313F19021A}" destId="{BFF08F76-B1AA-4B76-8F4D-5C1995934D07}" srcOrd="5" destOrd="0" presId="urn:microsoft.com/office/officeart/2005/8/layout/list1"/>
    <dgm:cxn modelId="{7BB8F6BA-2C2C-4BA7-B349-A706A23990A9}" type="presParOf" srcId="{E1C41447-F19E-47CE-B21A-62313F19021A}" destId="{D68884DA-4052-4DF2-A029-19BA66D20D3F}" srcOrd="6" destOrd="0" presId="urn:microsoft.com/office/officeart/2005/8/layout/list1"/>
    <dgm:cxn modelId="{69DF5C77-A942-45E6-9570-5A72AB39DD54}" type="presParOf" srcId="{E1C41447-F19E-47CE-B21A-62313F19021A}" destId="{0CC46A90-2671-4C50-AD80-46A9114AC4D9}" srcOrd="7" destOrd="0" presId="urn:microsoft.com/office/officeart/2005/8/layout/list1"/>
    <dgm:cxn modelId="{E6CBF169-41CA-4D72-94F9-157220BDE4FD}" type="presParOf" srcId="{E1C41447-F19E-47CE-B21A-62313F19021A}" destId="{B6D9E79F-F510-4C1C-A28E-1E6E84C6308E}" srcOrd="8" destOrd="0" presId="urn:microsoft.com/office/officeart/2005/8/layout/list1"/>
    <dgm:cxn modelId="{EF539092-118E-4087-9044-07104BEE4A48}" type="presParOf" srcId="{B6D9E79F-F510-4C1C-A28E-1E6E84C6308E}" destId="{FDC62E87-8D1A-441D-9BF0-FA2A42D16A27}" srcOrd="0" destOrd="0" presId="urn:microsoft.com/office/officeart/2005/8/layout/list1"/>
    <dgm:cxn modelId="{9D7EAFD5-3D51-41FA-A46A-8B620E02420C}" type="presParOf" srcId="{B6D9E79F-F510-4C1C-A28E-1E6E84C6308E}" destId="{F2BF39C6-A411-401E-AC7F-A372F74E844A}" srcOrd="1" destOrd="0" presId="urn:microsoft.com/office/officeart/2005/8/layout/list1"/>
    <dgm:cxn modelId="{D5B68C72-58DB-47DB-AE9E-3D1CBE04FA7E}" type="presParOf" srcId="{E1C41447-F19E-47CE-B21A-62313F19021A}" destId="{BDF019D1-1412-4ADC-93FE-E751B1748ADA}" srcOrd="9" destOrd="0" presId="urn:microsoft.com/office/officeart/2005/8/layout/list1"/>
    <dgm:cxn modelId="{1C0DAA4D-CB61-4ABA-8316-7BF0AF4E6535}" type="presParOf" srcId="{E1C41447-F19E-47CE-B21A-62313F19021A}" destId="{226B1E6D-AE43-401A-8614-D1CE0EB60D04}" srcOrd="10" destOrd="0" presId="urn:microsoft.com/office/officeart/2005/8/layout/list1"/>
    <dgm:cxn modelId="{81D5B203-0347-48ED-82B0-C39B509A574F}" type="presParOf" srcId="{E1C41447-F19E-47CE-B21A-62313F19021A}" destId="{F0218A9A-0648-45C8-9B81-C723E973C1C0}" srcOrd="11" destOrd="0" presId="urn:microsoft.com/office/officeart/2005/8/layout/list1"/>
    <dgm:cxn modelId="{FB5E63EA-F48C-42D5-9CD2-F93E382D6322}" type="presParOf" srcId="{E1C41447-F19E-47CE-B21A-62313F19021A}" destId="{BBA85C1F-3549-424B-956B-6769090EFDD2}" srcOrd="12" destOrd="0" presId="urn:microsoft.com/office/officeart/2005/8/layout/list1"/>
    <dgm:cxn modelId="{CE365FA3-84B2-44B7-B3BD-4FD1CA01CEC8}" type="presParOf" srcId="{BBA85C1F-3549-424B-956B-6769090EFDD2}" destId="{E5CD118F-C4C5-4095-A8B8-1D6295DF263F}" srcOrd="0" destOrd="0" presId="urn:microsoft.com/office/officeart/2005/8/layout/list1"/>
    <dgm:cxn modelId="{7A385D3A-90E3-46D5-9AAA-DC1C0D5C7971}" type="presParOf" srcId="{BBA85C1F-3549-424B-956B-6769090EFDD2}" destId="{4D8EB9CA-6BF1-454E-A9C5-3ECCD8FD6E1A}" srcOrd="1" destOrd="0" presId="urn:microsoft.com/office/officeart/2005/8/layout/list1"/>
    <dgm:cxn modelId="{08543366-C1B6-4EE2-9A46-B1AFF20FFF80}" type="presParOf" srcId="{E1C41447-F19E-47CE-B21A-62313F19021A}" destId="{AC2832DC-15BB-42B2-A3AF-98BB899114B3}" srcOrd="13" destOrd="0" presId="urn:microsoft.com/office/officeart/2005/8/layout/list1"/>
    <dgm:cxn modelId="{B7CD2B31-7E6E-411A-841D-0219C30B0995}" type="presParOf" srcId="{E1C41447-F19E-47CE-B21A-62313F19021A}" destId="{F9587CE0-45BE-4D94-B970-F9332ED1B0B2}" srcOrd="14" destOrd="0" presId="urn:microsoft.com/office/officeart/2005/8/layout/list1"/>
    <dgm:cxn modelId="{8ECE1DE4-E055-4FC9-AE5C-9EF6CE0CCF55}" type="presParOf" srcId="{E1C41447-F19E-47CE-B21A-62313F19021A}" destId="{EC4FF648-FD9B-4982-9C48-7E3BCC8FBD32}" srcOrd="15" destOrd="0" presId="urn:microsoft.com/office/officeart/2005/8/layout/list1"/>
    <dgm:cxn modelId="{43A98825-BA1D-4E4E-B8F7-0EBFF29681CF}" type="presParOf" srcId="{E1C41447-F19E-47CE-B21A-62313F19021A}" destId="{0FCBE9B5-E599-4F9C-B284-71E779A92BE5}" srcOrd="16" destOrd="0" presId="urn:microsoft.com/office/officeart/2005/8/layout/list1"/>
    <dgm:cxn modelId="{06D9A8BA-4BE4-4FCD-9EAA-83E27D626A53}" type="presParOf" srcId="{0FCBE9B5-E599-4F9C-B284-71E779A92BE5}" destId="{8218A413-BB15-427D-97C4-F92754A2164C}" srcOrd="0" destOrd="0" presId="urn:microsoft.com/office/officeart/2005/8/layout/list1"/>
    <dgm:cxn modelId="{5029B802-EE82-49AE-A9FB-449147E8AF41}" type="presParOf" srcId="{0FCBE9B5-E599-4F9C-B284-71E779A92BE5}" destId="{B0A1B16B-798B-4EA7-B788-E28915280BDE}" srcOrd="1" destOrd="0" presId="urn:microsoft.com/office/officeart/2005/8/layout/list1"/>
    <dgm:cxn modelId="{9C5CFEFB-11D9-4E1C-A7E4-9DAF9A5D1A6D}" type="presParOf" srcId="{E1C41447-F19E-47CE-B21A-62313F19021A}" destId="{85E54988-4593-4CD0-AA03-B2C2BC3650B2}" srcOrd="17" destOrd="0" presId="urn:microsoft.com/office/officeart/2005/8/layout/list1"/>
    <dgm:cxn modelId="{734C9F36-DA55-4529-9CB5-FEF8D15F2A8A}" type="presParOf" srcId="{E1C41447-F19E-47CE-B21A-62313F19021A}" destId="{969E0041-AFAC-46D4-83BC-24F2CC7DE79C}" srcOrd="18" destOrd="0" presId="urn:microsoft.com/office/officeart/2005/8/layout/list1"/>
    <dgm:cxn modelId="{CBFFA352-4DBA-40D6-9066-3F88CFA7F574}" type="presParOf" srcId="{E1C41447-F19E-47CE-B21A-62313F19021A}" destId="{7A7BEC2A-0EEB-4CE3-9A11-E58401FB10BE}" srcOrd="19" destOrd="0" presId="urn:microsoft.com/office/officeart/2005/8/layout/list1"/>
    <dgm:cxn modelId="{92F07011-661B-4EE5-BB67-1EDF5150CDEF}" type="presParOf" srcId="{E1C41447-F19E-47CE-B21A-62313F19021A}" destId="{DE3680B5-A6D5-4A34-B1A9-83D72F924EC9}" srcOrd="20" destOrd="0" presId="urn:microsoft.com/office/officeart/2005/8/layout/list1"/>
    <dgm:cxn modelId="{2228DF63-F98B-4776-A774-5C1EC94C0BA8}" type="presParOf" srcId="{DE3680B5-A6D5-4A34-B1A9-83D72F924EC9}" destId="{4C295EE7-542A-4B63-9C87-4B859BB01F61}" srcOrd="0" destOrd="0" presId="urn:microsoft.com/office/officeart/2005/8/layout/list1"/>
    <dgm:cxn modelId="{61062777-B7CF-47A9-B9EA-79392497EEBE}" type="presParOf" srcId="{DE3680B5-A6D5-4A34-B1A9-83D72F924EC9}" destId="{36F29E22-D07B-40B6-ABA8-AD627E615A08}" srcOrd="1" destOrd="0" presId="urn:microsoft.com/office/officeart/2005/8/layout/list1"/>
    <dgm:cxn modelId="{DAA4FE4D-1323-4F34-870F-526FC0923BD1}" type="presParOf" srcId="{E1C41447-F19E-47CE-B21A-62313F19021A}" destId="{745510B0-0D50-410E-99AA-BA9FBC166EB4}" srcOrd="21" destOrd="0" presId="urn:microsoft.com/office/officeart/2005/8/layout/list1"/>
    <dgm:cxn modelId="{2AF97704-2F89-47A1-B947-F52873A52CC7}" type="presParOf" srcId="{E1C41447-F19E-47CE-B21A-62313F19021A}" destId="{4331CEC2-4F86-48AD-A6AC-613BDE89BD25}" srcOrd="22" destOrd="0" presId="urn:microsoft.com/office/officeart/2005/8/layout/list1"/>
    <dgm:cxn modelId="{73A19B94-3813-436F-849F-41F4F95FE038}" type="presParOf" srcId="{E1C41447-F19E-47CE-B21A-62313F19021A}" destId="{F01C3076-54F6-42FB-AE5F-F2367D75F5B8}" srcOrd="23" destOrd="0" presId="urn:microsoft.com/office/officeart/2005/8/layout/list1"/>
    <dgm:cxn modelId="{282DA8A1-19F9-465C-B970-C76D6A8E7259}" type="presParOf" srcId="{E1C41447-F19E-47CE-B21A-62313F19021A}" destId="{BBE2EF6F-12D2-44B4-A563-9C09E1A6E067}" srcOrd="24" destOrd="0" presId="urn:microsoft.com/office/officeart/2005/8/layout/list1"/>
    <dgm:cxn modelId="{9F128AE6-E930-401F-A6D8-9862A41EBD8F}" type="presParOf" srcId="{BBE2EF6F-12D2-44B4-A563-9C09E1A6E067}" destId="{C4ABE00F-0F5E-4F3E-A847-BF892F47AA05}" srcOrd="0" destOrd="0" presId="urn:microsoft.com/office/officeart/2005/8/layout/list1"/>
    <dgm:cxn modelId="{EC291F53-B488-4A7A-85DE-516DB072F850}" type="presParOf" srcId="{BBE2EF6F-12D2-44B4-A563-9C09E1A6E067}" destId="{95E78825-6C2D-41CA-BD70-2EBDBC289773}" srcOrd="1" destOrd="0" presId="urn:microsoft.com/office/officeart/2005/8/layout/list1"/>
    <dgm:cxn modelId="{F836C774-A008-4B6F-9F6E-EB4CC5D42B54}" type="presParOf" srcId="{E1C41447-F19E-47CE-B21A-62313F19021A}" destId="{3513ADC8-4262-4DD1-B755-9D453AC5705F}" srcOrd="25" destOrd="0" presId="urn:microsoft.com/office/officeart/2005/8/layout/list1"/>
    <dgm:cxn modelId="{A142A4D3-6CF5-4780-A0AD-9593677D3B4E}" type="presParOf" srcId="{E1C41447-F19E-47CE-B21A-62313F19021A}" destId="{A6BC38DC-F137-4433-BA09-B89EFD0BDB26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4639DAE-4B8D-4612-99CA-A27BC702F609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898582-426A-4756-9258-567C6607ADFE}">
      <dgm:prSet phldrT="[Текст]" custT="1"/>
      <dgm:spPr/>
      <dgm:t>
        <a:bodyPr/>
        <a:lstStyle/>
        <a:p>
          <a:r>
            <a:rPr lang="ru-RU" sz="2600" dirty="0" smtClean="0">
              <a:solidFill>
                <a:srgbClr val="8C1F14"/>
              </a:solidFill>
            </a:rPr>
            <a:t>Купили каракатице кружевное платьице. Ходит каракатица, хвастается платьицем</a:t>
          </a:r>
          <a:endParaRPr lang="ru-RU" sz="2600" dirty="0">
            <a:solidFill>
              <a:srgbClr val="8C1F14"/>
            </a:solidFill>
          </a:endParaRPr>
        </a:p>
      </dgm:t>
    </dgm:pt>
    <dgm:pt modelId="{3CBF1949-C0F6-495A-80DD-C54ADD0EFBED}" type="parTrans" cxnId="{3D9B81A3-3DC5-4B13-A6C5-128490DD9928}">
      <dgm:prSet/>
      <dgm:spPr/>
      <dgm:t>
        <a:bodyPr/>
        <a:lstStyle/>
        <a:p>
          <a:endParaRPr lang="ru-RU"/>
        </a:p>
      </dgm:t>
    </dgm:pt>
    <dgm:pt modelId="{7F5C48B6-DD9F-4B95-AD8C-DBF79C172C1A}" type="sibTrans" cxnId="{3D9B81A3-3DC5-4B13-A6C5-128490DD9928}">
      <dgm:prSet/>
      <dgm:spPr/>
      <dgm:t>
        <a:bodyPr/>
        <a:lstStyle/>
        <a:p>
          <a:endParaRPr lang="ru-RU"/>
        </a:p>
      </dgm:t>
    </dgm:pt>
    <dgm:pt modelId="{6F5C58CE-2023-4D76-AF96-65C612D1B6FD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У маленькой машины цвет мышиный. И шины шуршат как мыши</a:t>
          </a:r>
          <a:endParaRPr lang="ru-RU" dirty="0">
            <a:solidFill>
              <a:srgbClr val="002060"/>
            </a:solidFill>
          </a:endParaRPr>
        </a:p>
      </dgm:t>
    </dgm:pt>
    <dgm:pt modelId="{C1A333D0-0F83-4961-AE57-F4A44B708F73}" type="parTrans" cxnId="{49856218-6C7C-4E57-85FF-982F8B9C6F17}">
      <dgm:prSet/>
      <dgm:spPr/>
      <dgm:t>
        <a:bodyPr/>
        <a:lstStyle/>
        <a:p>
          <a:endParaRPr lang="ru-RU"/>
        </a:p>
      </dgm:t>
    </dgm:pt>
    <dgm:pt modelId="{7A87F9BB-1971-470A-B4D6-E0EF09BFD0D6}" type="sibTrans" cxnId="{49856218-6C7C-4E57-85FF-982F8B9C6F17}">
      <dgm:prSet/>
      <dgm:spPr/>
      <dgm:t>
        <a:bodyPr/>
        <a:lstStyle/>
        <a:p>
          <a:endParaRPr lang="ru-RU"/>
        </a:p>
      </dgm:t>
    </dgm:pt>
    <dgm:pt modelId="{0DE2EAD7-CED3-4E85-9992-1F739AB32BBE}" type="pres">
      <dgm:prSet presAssocID="{A4639DAE-4B8D-4612-99CA-A27BC702F609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B11C139-0E6A-4A49-A31E-C60D2563E2D5}" type="pres">
      <dgm:prSet presAssocID="{A4639DAE-4B8D-4612-99CA-A27BC702F609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F6F01-80FB-4A53-82A6-633295599834}" type="pres">
      <dgm:prSet presAssocID="{A4639DAE-4B8D-4612-99CA-A27BC702F609}" presName="LeftNode" presStyleLbl="bgImgPlace1" presStyleIdx="0" presStyleCnt="2" custScaleX="121886">
        <dgm:presLayoutVars>
          <dgm:chMax val="2"/>
          <dgm:chPref val="2"/>
        </dgm:presLayoutVars>
      </dgm:prSet>
      <dgm:spPr/>
      <dgm:t>
        <a:bodyPr/>
        <a:lstStyle/>
        <a:p>
          <a:endParaRPr lang="ru-RU"/>
        </a:p>
      </dgm:t>
    </dgm:pt>
    <dgm:pt modelId="{2DA37D12-C970-4F89-8FFA-89F2912829D9}" type="pres">
      <dgm:prSet presAssocID="{A4639DAE-4B8D-4612-99CA-A27BC702F609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D1188-0D6C-4297-9089-A3DF04555BC9}" type="pres">
      <dgm:prSet presAssocID="{A4639DAE-4B8D-4612-99CA-A27BC702F609}" presName="RightNode" presStyleLbl="bgImgPlace1" presStyleIdx="1" presStyleCnt="2" custScaleX="11588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56F4125-CC01-48BA-854A-19738A2DF704}" type="pres">
      <dgm:prSet presAssocID="{A4639DAE-4B8D-4612-99CA-A27BC702F609}" presName="TopArrow" presStyleLbl="node1" presStyleIdx="0" presStyleCnt="2"/>
      <dgm:spPr/>
    </dgm:pt>
    <dgm:pt modelId="{987B5736-B7DF-4987-92F0-883DF484B4EB}" type="pres">
      <dgm:prSet presAssocID="{A4639DAE-4B8D-4612-99CA-A27BC702F609}" presName="BottomArrow" presStyleLbl="node1" presStyleIdx="1" presStyleCnt="2"/>
      <dgm:spPr/>
    </dgm:pt>
  </dgm:ptLst>
  <dgm:cxnLst>
    <dgm:cxn modelId="{28AD328F-F528-4DB1-8141-D9FCBB7A6765}" type="presOf" srcId="{A4639DAE-4B8D-4612-99CA-A27BC702F609}" destId="{0DE2EAD7-CED3-4E85-9992-1F739AB32BBE}" srcOrd="0" destOrd="0" presId="urn:microsoft.com/office/officeart/2009/layout/ReverseList"/>
    <dgm:cxn modelId="{3D9B81A3-3DC5-4B13-A6C5-128490DD9928}" srcId="{A4639DAE-4B8D-4612-99CA-A27BC702F609}" destId="{C1898582-426A-4756-9258-567C6607ADFE}" srcOrd="0" destOrd="0" parTransId="{3CBF1949-C0F6-495A-80DD-C54ADD0EFBED}" sibTransId="{7F5C48B6-DD9F-4B95-AD8C-DBF79C172C1A}"/>
    <dgm:cxn modelId="{C8B9F417-2DB5-4264-8074-8A3FBBCCF176}" type="presOf" srcId="{C1898582-426A-4756-9258-567C6607ADFE}" destId="{6BCF6F01-80FB-4A53-82A6-633295599834}" srcOrd="1" destOrd="0" presId="urn:microsoft.com/office/officeart/2009/layout/ReverseList"/>
    <dgm:cxn modelId="{D63AABE9-9E2C-4776-B508-D2F614B6FFB7}" type="presOf" srcId="{C1898582-426A-4756-9258-567C6607ADFE}" destId="{0B11C139-0E6A-4A49-A31E-C60D2563E2D5}" srcOrd="0" destOrd="0" presId="urn:microsoft.com/office/officeart/2009/layout/ReverseList"/>
    <dgm:cxn modelId="{DCF86AE9-A661-44C6-AC18-A8574D26D609}" type="presOf" srcId="{6F5C58CE-2023-4D76-AF96-65C612D1B6FD}" destId="{2DA37D12-C970-4F89-8FFA-89F2912829D9}" srcOrd="0" destOrd="0" presId="urn:microsoft.com/office/officeart/2009/layout/ReverseList"/>
    <dgm:cxn modelId="{4A5C5538-8208-486A-A201-E768BA38365D}" type="presOf" srcId="{6F5C58CE-2023-4D76-AF96-65C612D1B6FD}" destId="{39CD1188-0D6C-4297-9089-A3DF04555BC9}" srcOrd="1" destOrd="0" presId="urn:microsoft.com/office/officeart/2009/layout/ReverseList"/>
    <dgm:cxn modelId="{49856218-6C7C-4E57-85FF-982F8B9C6F17}" srcId="{A4639DAE-4B8D-4612-99CA-A27BC702F609}" destId="{6F5C58CE-2023-4D76-AF96-65C612D1B6FD}" srcOrd="1" destOrd="0" parTransId="{C1A333D0-0F83-4961-AE57-F4A44B708F73}" sibTransId="{7A87F9BB-1971-470A-B4D6-E0EF09BFD0D6}"/>
    <dgm:cxn modelId="{7A212F46-1CFC-44C6-9967-BCEE0747D8C9}" type="presParOf" srcId="{0DE2EAD7-CED3-4E85-9992-1F739AB32BBE}" destId="{0B11C139-0E6A-4A49-A31E-C60D2563E2D5}" srcOrd="0" destOrd="0" presId="urn:microsoft.com/office/officeart/2009/layout/ReverseList"/>
    <dgm:cxn modelId="{DB910C6B-83EB-474C-874D-87B0D7225806}" type="presParOf" srcId="{0DE2EAD7-CED3-4E85-9992-1F739AB32BBE}" destId="{6BCF6F01-80FB-4A53-82A6-633295599834}" srcOrd="1" destOrd="0" presId="urn:microsoft.com/office/officeart/2009/layout/ReverseList"/>
    <dgm:cxn modelId="{EEFF6432-A496-4B0F-8684-EBD00F4A3BAF}" type="presParOf" srcId="{0DE2EAD7-CED3-4E85-9992-1F739AB32BBE}" destId="{2DA37D12-C970-4F89-8FFA-89F2912829D9}" srcOrd="2" destOrd="0" presId="urn:microsoft.com/office/officeart/2009/layout/ReverseList"/>
    <dgm:cxn modelId="{475C8490-2314-4207-8F91-561A2E5228F5}" type="presParOf" srcId="{0DE2EAD7-CED3-4E85-9992-1F739AB32BBE}" destId="{39CD1188-0D6C-4297-9089-A3DF04555BC9}" srcOrd="3" destOrd="0" presId="urn:microsoft.com/office/officeart/2009/layout/ReverseList"/>
    <dgm:cxn modelId="{40401558-857E-4C6B-BB6A-B612C27EAAD2}" type="presParOf" srcId="{0DE2EAD7-CED3-4E85-9992-1F739AB32BBE}" destId="{456F4125-CC01-48BA-854A-19738A2DF704}" srcOrd="4" destOrd="0" presId="urn:microsoft.com/office/officeart/2009/layout/ReverseList"/>
    <dgm:cxn modelId="{4BE5A995-25C2-4692-83DF-797A5930A91E}" type="presParOf" srcId="{0DE2EAD7-CED3-4E85-9992-1F739AB32BBE}" destId="{987B5736-B7DF-4987-92F0-883DF484B4EB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1379A70-84F3-4ED2-A4F8-220D53C3784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16A1E4-50D4-4E0F-A556-8992C02D8C98}">
      <dgm:prSet phldrT="[Текст]" custT="1"/>
      <dgm:spPr/>
      <dgm:t>
        <a:bodyPr/>
        <a:lstStyle/>
        <a:p>
          <a:r>
            <a:rPr lang="ru-RU" sz="2300" b="1" dirty="0" smtClean="0">
              <a:solidFill>
                <a:srgbClr val="002060"/>
              </a:solidFill>
            </a:rPr>
            <a:t>Мотив</a:t>
          </a:r>
          <a:endParaRPr lang="ru-RU" sz="2300" b="1" dirty="0">
            <a:solidFill>
              <a:srgbClr val="002060"/>
            </a:solidFill>
          </a:endParaRPr>
        </a:p>
      </dgm:t>
    </dgm:pt>
    <dgm:pt modelId="{75D32BAA-C5DE-4B08-A4D9-59C6CA8656B9}" type="parTrans" cxnId="{7C27C24A-77BD-4DC0-A40B-A69A48E869D0}">
      <dgm:prSet/>
      <dgm:spPr/>
      <dgm:t>
        <a:bodyPr/>
        <a:lstStyle/>
        <a:p>
          <a:endParaRPr lang="ru-RU"/>
        </a:p>
      </dgm:t>
    </dgm:pt>
    <dgm:pt modelId="{CB93008F-D7F5-4CC1-92CD-D62C7BC628F7}" type="sibTrans" cxnId="{7C27C24A-77BD-4DC0-A40B-A69A48E869D0}">
      <dgm:prSet/>
      <dgm:spPr/>
      <dgm:t>
        <a:bodyPr/>
        <a:lstStyle/>
        <a:p>
          <a:endParaRPr lang="ru-RU"/>
        </a:p>
      </dgm:t>
    </dgm:pt>
    <dgm:pt modelId="{C6A5FFFF-2C79-4D3D-A047-DFCADF6A8BC8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Смысловая ориентировка</a:t>
          </a:r>
          <a:endParaRPr lang="ru-RU" sz="2400" dirty="0">
            <a:solidFill>
              <a:schemeClr val="tx1"/>
            </a:solidFill>
          </a:endParaRPr>
        </a:p>
      </dgm:t>
    </dgm:pt>
    <dgm:pt modelId="{1B32C861-C1B2-4744-AAAD-43EDDEA2A6A0}" type="parTrans" cxnId="{6F6001F3-F6E5-4087-B6D2-B641E0982C01}">
      <dgm:prSet/>
      <dgm:spPr/>
      <dgm:t>
        <a:bodyPr/>
        <a:lstStyle/>
        <a:p>
          <a:endParaRPr lang="ru-RU"/>
        </a:p>
      </dgm:t>
    </dgm:pt>
    <dgm:pt modelId="{A312EAD9-F278-4E77-BD1B-416648119E72}" type="sibTrans" cxnId="{6F6001F3-F6E5-4087-B6D2-B641E0982C01}">
      <dgm:prSet/>
      <dgm:spPr/>
      <dgm:t>
        <a:bodyPr/>
        <a:lstStyle/>
        <a:p>
          <a:endParaRPr lang="ru-RU"/>
        </a:p>
      </dgm:t>
    </dgm:pt>
    <dgm:pt modelId="{F82D090A-491B-4164-BC95-4D6D519EFA70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Непосредственный результат и отдаленные последствия</a:t>
          </a:r>
          <a:endParaRPr lang="ru-RU" sz="2400" dirty="0">
            <a:solidFill>
              <a:schemeClr val="tx1"/>
            </a:solidFill>
          </a:endParaRPr>
        </a:p>
      </dgm:t>
    </dgm:pt>
    <dgm:pt modelId="{D1EDFBBA-ECD6-442A-B416-ED3035CB279D}" type="parTrans" cxnId="{13D47F4D-560D-42F8-804E-7D0F540576A1}">
      <dgm:prSet/>
      <dgm:spPr/>
      <dgm:t>
        <a:bodyPr/>
        <a:lstStyle/>
        <a:p>
          <a:endParaRPr lang="ru-RU"/>
        </a:p>
      </dgm:t>
    </dgm:pt>
    <dgm:pt modelId="{DC70534E-E2E3-4EAB-9824-F400347763B0}" type="sibTrans" cxnId="{13D47F4D-560D-42F8-804E-7D0F540576A1}">
      <dgm:prSet/>
      <dgm:spPr/>
      <dgm:t>
        <a:bodyPr/>
        <a:lstStyle/>
        <a:p>
          <a:endParaRPr lang="ru-RU"/>
        </a:p>
      </dgm:t>
    </dgm:pt>
    <dgm:pt modelId="{881520E9-5A1C-404A-A378-771C46F3306A}">
      <dgm:prSet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Действия</a:t>
          </a:r>
          <a:endParaRPr lang="ru-RU" sz="2800" dirty="0">
            <a:solidFill>
              <a:schemeClr val="tx1"/>
            </a:solidFill>
          </a:endParaRPr>
        </a:p>
      </dgm:t>
    </dgm:pt>
    <dgm:pt modelId="{3A24495C-DFDF-4132-ACFC-5D7AB9F9CC0D}" type="parTrans" cxnId="{11F0E40F-22C4-426E-B21B-64B1A3BF0F8A}">
      <dgm:prSet/>
      <dgm:spPr/>
      <dgm:t>
        <a:bodyPr/>
        <a:lstStyle/>
        <a:p>
          <a:endParaRPr lang="ru-RU"/>
        </a:p>
      </dgm:t>
    </dgm:pt>
    <dgm:pt modelId="{FE2EF1B9-582C-41F4-B0DB-B032A729660F}" type="sibTrans" cxnId="{11F0E40F-22C4-426E-B21B-64B1A3BF0F8A}">
      <dgm:prSet/>
      <dgm:spPr/>
      <dgm:t>
        <a:bodyPr/>
        <a:lstStyle/>
        <a:p>
          <a:endParaRPr lang="ru-RU"/>
        </a:p>
      </dgm:t>
    </dgm:pt>
    <dgm:pt modelId="{1FAE608E-F747-42F1-9845-F3E92C6AE20F}" type="pres">
      <dgm:prSet presAssocID="{E1379A70-84F3-4ED2-A4F8-220D53C3784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2D485A-A15F-4913-8831-AE9AD6677097}" type="pres">
      <dgm:prSet presAssocID="{E1379A70-84F3-4ED2-A4F8-220D53C37843}" presName="arrow" presStyleLbl="bgShp" presStyleIdx="0" presStyleCnt="1"/>
      <dgm:spPr/>
    </dgm:pt>
    <dgm:pt modelId="{1BCBB4FD-6C5C-4D70-ADA7-3786FC47EF72}" type="pres">
      <dgm:prSet presAssocID="{E1379A70-84F3-4ED2-A4F8-220D53C37843}" presName="linearProcess" presStyleCnt="0"/>
      <dgm:spPr/>
    </dgm:pt>
    <dgm:pt modelId="{6B811F52-0379-4E50-8A6E-7C6342611BF9}" type="pres">
      <dgm:prSet presAssocID="{3916A1E4-50D4-4E0F-A556-8992C02D8C98}" presName="textNode" presStyleLbl="node1" presStyleIdx="0" presStyleCnt="4" custScaleX="65789" custScaleY="74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F549F-6618-45EB-9D0B-487F3BFD9A9E}" type="pres">
      <dgm:prSet presAssocID="{CB93008F-D7F5-4CC1-92CD-D62C7BC628F7}" presName="sibTrans" presStyleCnt="0"/>
      <dgm:spPr/>
    </dgm:pt>
    <dgm:pt modelId="{A9107090-80AB-4632-892A-AC41E45FA25E}" type="pres">
      <dgm:prSet presAssocID="{C6A5FFFF-2C79-4D3D-A047-DFCADF6A8BC8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176F3-BD29-4FA6-AEC5-576E690B4D93}" type="pres">
      <dgm:prSet presAssocID="{A312EAD9-F278-4E77-BD1B-416648119E72}" presName="sibTrans" presStyleCnt="0"/>
      <dgm:spPr/>
    </dgm:pt>
    <dgm:pt modelId="{44948425-4CBE-48E8-AA04-348358B97CA0}" type="pres">
      <dgm:prSet presAssocID="{881520E9-5A1C-404A-A378-771C46F3306A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93CFF-FC74-4A65-A010-62AED87FF2B9}" type="pres">
      <dgm:prSet presAssocID="{FE2EF1B9-582C-41F4-B0DB-B032A729660F}" presName="sibTrans" presStyleCnt="0"/>
      <dgm:spPr/>
    </dgm:pt>
    <dgm:pt modelId="{A35F40BB-D505-4115-B6B4-FD62636EBF02}" type="pres">
      <dgm:prSet presAssocID="{F82D090A-491B-4164-BC95-4D6D519EFA70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3227DB-3612-4C0E-B51F-678FD27C2BF1}" type="presOf" srcId="{F82D090A-491B-4164-BC95-4D6D519EFA70}" destId="{A35F40BB-D505-4115-B6B4-FD62636EBF02}" srcOrd="0" destOrd="0" presId="urn:microsoft.com/office/officeart/2005/8/layout/hProcess9"/>
    <dgm:cxn modelId="{7C27C24A-77BD-4DC0-A40B-A69A48E869D0}" srcId="{E1379A70-84F3-4ED2-A4F8-220D53C37843}" destId="{3916A1E4-50D4-4E0F-A556-8992C02D8C98}" srcOrd="0" destOrd="0" parTransId="{75D32BAA-C5DE-4B08-A4D9-59C6CA8656B9}" sibTransId="{CB93008F-D7F5-4CC1-92CD-D62C7BC628F7}"/>
    <dgm:cxn modelId="{E4281ECA-5011-43EA-9B64-F45F6268F4E5}" type="presOf" srcId="{881520E9-5A1C-404A-A378-771C46F3306A}" destId="{44948425-4CBE-48E8-AA04-348358B97CA0}" srcOrd="0" destOrd="0" presId="urn:microsoft.com/office/officeart/2005/8/layout/hProcess9"/>
    <dgm:cxn modelId="{6F6001F3-F6E5-4087-B6D2-B641E0982C01}" srcId="{E1379A70-84F3-4ED2-A4F8-220D53C37843}" destId="{C6A5FFFF-2C79-4D3D-A047-DFCADF6A8BC8}" srcOrd="1" destOrd="0" parTransId="{1B32C861-C1B2-4744-AAAD-43EDDEA2A6A0}" sibTransId="{A312EAD9-F278-4E77-BD1B-416648119E72}"/>
    <dgm:cxn modelId="{B9ED99CE-74AF-44ED-9637-5B1849524872}" type="presOf" srcId="{E1379A70-84F3-4ED2-A4F8-220D53C37843}" destId="{1FAE608E-F747-42F1-9845-F3E92C6AE20F}" srcOrd="0" destOrd="0" presId="urn:microsoft.com/office/officeart/2005/8/layout/hProcess9"/>
    <dgm:cxn modelId="{13D47F4D-560D-42F8-804E-7D0F540576A1}" srcId="{E1379A70-84F3-4ED2-A4F8-220D53C37843}" destId="{F82D090A-491B-4164-BC95-4D6D519EFA70}" srcOrd="3" destOrd="0" parTransId="{D1EDFBBA-ECD6-442A-B416-ED3035CB279D}" sibTransId="{DC70534E-E2E3-4EAB-9824-F400347763B0}"/>
    <dgm:cxn modelId="{B224B0EF-355F-494B-A4D2-E925C9C4D9EF}" type="presOf" srcId="{3916A1E4-50D4-4E0F-A556-8992C02D8C98}" destId="{6B811F52-0379-4E50-8A6E-7C6342611BF9}" srcOrd="0" destOrd="0" presId="urn:microsoft.com/office/officeart/2005/8/layout/hProcess9"/>
    <dgm:cxn modelId="{11F0E40F-22C4-426E-B21B-64B1A3BF0F8A}" srcId="{E1379A70-84F3-4ED2-A4F8-220D53C37843}" destId="{881520E9-5A1C-404A-A378-771C46F3306A}" srcOrd="2" destOrd="0" parTransId="{3A24495C-DFDF-4132-ACFC-5D7AB9F9CC0D}" sibTransId="{FE2EF1B9-582C-41F4-B0DB-B032A729660F}"/>
    <dgm:cxn modelId="{281A8570-FAC5-4B61-A98D-12231BD5A4CD}" type="presOf" srcId="{C6A5FFFF-2C79-4D3D-A047-DFCADF6A8BC8}" destId="{A9107090-80AB-4632-892A-AC41E45FA25E}" srcOrd="0" destOrd="0" presId="urn:microsoft.com/office/officeart/2005/8/layout/hProcess9"/>
    <dgm:cxn modelId="{944458F0-A594-430F-85D1-E8222821E7F6}" type="presParOf" srcId="{1FAE608E-F747-42F1-9845-F3E92C6AE20F}" destId="{CA2D485A-A15F-4913-8831-AE9AD6677097}" srcOrd="0" destOrd="0" presId="urn:microsoft.com/office/officeart/2005/8/layout/hProcess9"/>
    <dgm:cxn modelId="{3ADBB354-A1BD-4E95-A7C2-1F27FD6F36B4}" type="presParOf" srcId="{1FAE608E-F747-42F1-9845-F3E92C6AE20F}" destId="{1BCBB4FD-6C5C-4D70-ADA7-3786FC47EF72}" srcOrd="1" destOrd="0" presId="urn:microsoft.com/office/officeart/2005/8/layout/hProcess9"/>
    <dgm:cxn modelId="{F53C4C26-A854-40F8-89B1-DBDB16E7FB2F}" type="presParOf" srcId="{1BCBB4FD-6C5C-4D70-ADA7-3786FC47EF72}" destId="{6B811F52-0379-4E50-8A6E-7C6342611BF9}" srcOrd="0" destOrd="0" presId="urn:microsoft.com/office/officeart/2005/8/layout/hProcess9"/>
    <dgm:cxn modelId="{4775078A-F8C5-471C-90C3-AAC3AC80A997}" type="presParOf" srcId="{1BCBB4FD-6C5C-4D70-ADA7-3786FC47EF72}" destId="{BB1F549F-6618-45EB-9D0B-487F3BFD9A9E}" srcOrd="1" destOrd="0" presId="urn:microsoft.com/office/officeart/2005/8/layout/hProcess9"/>
    <dgm:cxn modelId="{EE145798-E7E3-42DF-8AF4-B58ABF236C08}" type="presParOf" srcId="{1BCBB4FD-6C5C-4D70-ADA7-3786FC47EF72}" destId="{A9107090-80AB-4632-892A-AC41E45FA25E}" srcOrd="2" destOrd="0" presId="urn:microsoft.com/office/officeart/2005/8/layout/hProcess9"/>
    <dgm:cxn modelId="{C30CFE7D-3EE4-41BD-9B75-547809C187A8}" type="presParOf" srcId="{1BCBB4FD-6C5C-4D70-ADA7-3786FC47EF72}" destId="{959176F3-BD29-4FA6-AEC5-576E690B4D93}" srcOrd="3" destOrd="0" presId="urn:microsoft.com/office/officeart/2005/8/layout/hProcess9"/>
    <dgm:cxn modelId="{CAA097F9-9936-48D8-BEDE-BA74B3DF2B45}" type="presParOf" srcId="{1BCBB4FD-6C5C-4D70-ADA7-3786FC47EF72}" destId="{44948425-4CBE-48E8-AA04-348358B97CA0}" srcOrd="4" destOrd="0" presId="urn:microsoft.com/office/officeart/2005/8/layout/hProcess9"/>
    <dgm:cxn modelId="{43A69C07-7291-4959-B21A-389E6696FFC0}" type="presParOf" srcId="{1BCBB4FD-6C5C-4D70-ADA7-3786FC47EF72}" destId="{D0293CFF-FC74-4A65-A010-62AED87FF2B9}" srcOrd="5" destOrd="0" presId="urn:microsoft.com/office/officeart/2005/8/layout/hProcess9"/>
    <dgm:cxn modelId="{068D1255-B1A2-49A5-845E-57417FC4AB18}" type="presParOf" srcId="{1BCBB4FD-6C5C-4D70-ADA7-3786FC47EF72}" destId="{A35F40BB-D505-4115-B6B4-FD62636EBF02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BF48A67-8368-401E-B8A0-961869203FE6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5059B19D-5C75-4FD1-BE3B-D2A39FB998B0}">
      <dgm:prSet phldrT="[Текст]" custT="1"/>
      <dgm:spPr/>
      <dgm:t>
        <a:bodyPr/>
        <a:lstStyle/>
        <a:p>
          <a:r>
            <a:rPr lang="ru-RU" sz="2600" b="1" dirty="0" smtClean="0">
              <a:solidFill>
                <a:srgbClr val="8C1F14"/>
              </a:solidFill>
            </a:rPr>
            <a:t>Самосознание</a:t>
          </a:r>
          <a:endParaRPr lang="ru-RU" sz="2600" b="1" dirty="0">
            <a:solidFill>
              <a:srgbClr val="8C1F14"/>
            </a:solidFill>
          </a:endParaRPr>
        </a:p>
      </dgm:t>
    </dgm:pt>
    <dgm:pt modelId="{79F0F9DA-9B81-4E6B-98BA-5B6DD8B3BC16}" type="parTrans" cxnId="{5302995A-70C6-4670-AED0-1E5289DAC42C}">
      <dgm:prSet/>
      <dgm:spPr/>
      <dgm:t>
        <a:bodyPr/>
        <a:lstStyle/>
        <a:p>
          <a:endParaRPr lang="ru-RU"/>
        </a:p>
      </dgm:t>
    </dgm:pt>
    <dgm:pt modelId="{5FB30418-8B4D-446B-84CA-F7A795237DBC}" type="sibTrans" cxnId="{5302995A-70C6-4670-AED0-1E5289DAC42C}">
      <dgm:prSet/>
      <dgm:spPr/>
      <dgm:t>
        <a:bodyPr/>
        <a:lstStyle/>
        <a:p>
          <a:endParaRPr lang="ru-RU"/>
        </a:p>
      </dgm:t>
    </dgm:pt>
    <dgm:pt modelId="{4C75C148-2170-45A0-9E47-23974A2F478C}">
      <dgm:prSet phldrT="[Текст]" custT="1"/>
      <dgm:spPr/>
      <dgm:t>
        <a:bodyPr/>
        <a:lstStyle/>
        <a:p>
          <a:r>
            <a:rPr lang="ru-RU" sz="2600" b="1" dirty="0" smtClean="0">
              <a:solidFill>
                <a:srgbClr val="8C1F14"/>
              </a:solidFill>
            </a:rPr>
            <a:t>Самооценка</a:t>
          </a:r>
          <a:endParaRPr lang="ru-RU" sz="2600" b="1" dirty="0">
            <a:solidFill>
              <a:srgbClr val="8C1F14"/>
            </a:solidFill>
          </a:endParaRPr>
        </a:p>
      </dgm:t>
    </dgm:pt>
    <dgm:pt modelId="{C9DE0C2A-3483-4FBB-AFEE-749AB7DC1836}" type="parTrans" cxnId="{D42FA190-3D8D-4464-9027-8FDCC9D15C14}">
      <dgm:prSet/>
      <dgm:spPr/>
      <dgm:t>
        <a:bodyPr/>
        <a:lstStyle/>
        <a:p>
          <a:endParaRPr lang="ru-RU"/>
        </a:p>
      </dgm:t>
    </dgm:pt>
    <dgm:pt modelId="{543DC1D9-0E4D-49EF-BE02-A3295260A891}" type="sibTrans" cxnId="{D42FA190-3D8D-4464-9027-8FDCC9D15C14}">
      <dgm:prSet/>
      <dgm:spPr/>
      <dgm:t>
        <a:bodyPr/>
        <a:lstStyle/>
        <a:p>
          <a:endParaRPr lang="ru-RU"/>
        </a:p>
      </dgm:t>
    </dgm:pt>
    <dgm:pt modelId="{7E63D87A-2FE1-4D5F-B587-54793023475F}">
      <dgm:prSet custT="1"/>
      <dgm:spPr/>
      <dgm:t>
        <a:bodyPr/>
        <a:lstStyle/>
        <a:p>
          <a:r>
            <a:rPr lang="ru-RU" sz="2300" dirty="0" smtClean="0"/>
            <a:t>Формируется благодаря интенсивному интеллектуальному и личностному развитию.</a:t>
          </a:r>
          <a:endParaRPr lang="ru-RU" sz="2300" dirty="0"/>
        </a:p>
      </dgm:t>
    </dgm:pt>
    <dgm:pt modelId="{233838CF-35C0-4E83-88DE-6098E667707A}" type="parTrans" cxnId="{45BC69D9-63F7-4C46-A512-ABA6895F0F4A}">
      <dgm:prSet/>
      <dgm:spPr/>
      <dgm:t>
        <a:bodyPr/>
        <a:lstStyle/>
        <a:p>
          <a:endParaRPr lang="ru-RU"/>
        </a:p>
      </dgm:t>
    </dgm:pt>
    <dgm:pt modelId="{C797D6E7-FFF1-4580-83E9-EA02DE0055EF}" type="sibTrans" cxnId="{45BC69D9-63F7-4C46-A512-ABA6895F0F4A}">
      <dgm:prSet/>
      <dgm:spPr/>
      <dgm:t>
        <a:bodyPr/>
        <a:lstStyle/>
        <a:p>
          <a:endParaRPr lang="ru-RU"/>
        </a:p>
      </dgm:t>
    </dgm:pt>
    <dgm:pt modelId="{1EB126BE-3FB2-407A-B7ED-61B6D07CDCE7}">
      <dgm:prSet custT="1"/>
      <dgm:spPr/>
      <dgm:t>
        <a:bodyPr/>
        <a:lstStyle/>
        <a:p>
          <a:r>
            <a:rPr lang="ru-RU" sz="2300" b="0" i="0" dirty="0" smtClean="0"/>
            <a:t>Зависит от успеваемости и особенностей общения учителя с классом.</a:t>
          </a:r>
          <a:endParaRPr lang="ru-RU" sz="2300" dirty="0"/>
        </a:p>
      </dgm:t>
    </dgm:pt>
    <dgm:pt modelId="{51B65ADF-9A6A-4FA7-B877-180DD13221C4}" type="parTrans" cxnId="{EC40BEA5-7C5C-4228-9FFC-31D8E06CE035}">
      <dgm:prSet/>
      <dgm:spPr/>
      <dgm:t>
        <a:bodyPr/>
        <a:lstStyle/>
        <a:p>
          <a:endParaRPr lang="ru-RU"/>
        </a:p>
      </dgm:t>
    </dgm:pt>
    <dgm:pt modelId="{6907D0C2-49A5-4939-A6E2-0A38BE977C24}" type="sibTrans" cxnId="{EC40BEA5-7C5C-4228-9FFC-31D8E06CE035}">
      <dgm:prSet/>
      <dgm:spPr/>
      <dgm:t>
        <a:bodyPr/>
        <a:lstStyle/>
        <a:p>
          <a:endParaRPr lang="ru-RU"/>
        </a:p>
      </dgm:t>
    </dgm:pt>
    <dgm:pt modelId="{38F10E99-59D0-45AF-AE19-67F4DB8D8B7F}">
      <dgm:prSet/>
      <dgm:spPr/>
      <dgm:t>
        <a:bodyPr/>
        <a:lstStyle/>
        <a:p>
          <a:endParaRPr lang="ru-RU" sz="1600" dirty="0"/>
        </a:p>
      </dgm:t>
    </dgm:pt>
    <dgm:pt modelId="{BE203A3F-BDF4-4D34-846F-8292083E692A}" type="parTrans" cxnId="{50C94620-5A49-4F7D-9838-3A2F2B6CE4C8}">
      <dgm:prSet/>
      <dgm:spPr/>
      <dgm:t>
        <a:bodyPr/>
        <a:lstStyle/>
        <a:p>
          <a:endParaRPr lang="ru-RU"/>
        </a:p>
      </dgm:t>
    </dgm:pt>
    <dgm:pt modelId="{E8A9AB0E-6B6A-473C-9752-AC806BC2043D}" type="sibTrans" cxnId="{50C94620-5A49-4F7D-9838-3A2F2B6CE4C8}">
      <dgm:prSet/>
      <dgm:spPr/>
      <dgm:t>
        <a:bodyPr/>
        <a:lstStyle/>
        <a:p>
          <a:endParaRPr lang="ru-RU"/>
        </a:p>
      </dgm:t>
    </dgm:pt>
    <dgm:pt modelId="{9ECA8162-4F27-46F5-A3DE-1F4DEB1F9EB7}">
      <dgm:prSet custT="1"/>
      <dgm:spPr/>
      <dgm:t>
        <a:bodyPr/>
        <a:lstStyle/>
        <a:p>
          <a:r>
            <a:rPr lang="ru-RU" sz="2300" b="0" i="0" dirty="0" smtClean="0"/>
            <a:t>У отличников складывается завышенная самооценка. </a:t>
          </a:r>
        </a:p>
      </dgm:t>
    </dgm:pt>
    <dgm:pt modelId="{F607D3AA-0857-4A43-9CA3-C98F89C0C194}" type="parTrans" cxnId="{3A1A82DD-37DA-4F78-B96C-BC5B0725DB87}">
      <dgm:prSet/>
      <dgm:spPr/>
      <dgm:t>
        <a:bodyPr/>
        <a:lstStyle/>
        <a:p>
          <a:endParaRPr lang="ru-RU"/>
        </a:p>
      </dgm:t>
    </dgm:pt>
    <dgm:pt modelId="{3E6E7D5D-F610-4732-B8F8-A80F267C7C0B}" type="sibTrans" cxnId="{3A1A82DD-37DA-4F78-B96C-BC5B0725DB87}">
      <dgm:prSet/>
      <dgm:spPr/>
      <dgm:t>
        <a:bodyPr/>
        <a:lstStyle/>
        <a:p>
          <a:endParaRPr lang="ru-RU"/>
        </a:p>
      </dgm:t>
    </dgm:pt>
    <dgm:pt modelId="{64709D17-BCB1-405F-9252-6AC629B4E267}">
      <dgm:prSet custT="1"/>
      <dgm:spPr/>
      <dgm:t>
        <a:bodyPr/>
        <a:lstStyle/>
        <a:p>
          <a:r>
            <a:rPr lang="ru-RU" sz="2300" b="0" i="0" dirty="0" smtClean="0"/>
            <a:t>У слабых учеников низкие отметки снижают уверенность в себе, в своих возможностях. У них возникает </a:t>
          </a:r>
          <a:r>
            <a:rPr lang="ru-RU" sz="2300" b="0" i="0" u="sng" dirty="0" smtClean="0"/>
            <a:t>компенсаторная мотивация: </a:t>
          </a:r>
          <a:r>
            <a:rPr lang="ru-RU" sz="2300" b="0" i="0" dirty="0" smtClean="0"/>
            <a:t>начинают утверждаться в другой области (спорт, музыка).</a:t>
          </a:r>
        </a:p>
      </dgm:t>
    </dgm:pt>
    <dgm:pt modelId="{2739D0DB-7CBB-4E63-A8CD-2C633B893AD9}" type="parTrans" cxnId="{55D5DEFE-165E-4B71-9514-21CD68924823}">
      <dgm:prSet/>
      <dgm:spPr/>
      <dgm:t>
        <a:bodyPr/>
        <a:lstStyle/>
        <a:p>
          <a:endParaRPr lang="ru-RU"/>
        </a:p>
      </dgm:t>
    </dgm:pt>
    <dgm:pt modelId="{0B6CE4F2-6677-44B1-B3A5-A99C6A074863}" type="sibTrans" cxnId="{55D5DEFE-165E-4B71-9514-21CD68924823}">
      <dgm:prSet/>
      <dgm:spPr/>
      <dgm:t>
        <a:bodyPr/>
        <a:lstStyle/>
        <a:p>
          <a:endParaRPr lang="ru-RU"/>
        </a:p>
      </dgm:t>
    </dgm:pt>
    <dgm:pt modelId="{A4B27627-B874-44EE-884C-CFB48A4F30BE}">
      <dgm:prSet custT="1"/>
      <dgm:spPr/>
      <dgm:t>
        <a:bodyPr/>
        <a:lstStyle/>
        <a:p>
          <a:r>
            <a:rPr lang="ru-RU" sz="2300" u="sng" dirty="0" smtClean="0"/>
            <a:t>Потребность в самоутверждении</a:t>
          </a:r>
          <a:r>
            <a:rPr lang="ru-RU" sz="2300" dirty="0" smtClean="0"/>
            <a:t>. Большое значение имеет авторитет взрослых. Существенное значение имеет место, которое занимает ребенок в семье.</a:t>
          </a:r>
          <a:endParaRPr lang="ru-RU" sz="2300" dirty="0"/>
        </a:p>
      </dgm:t>
    </dgm:pt>
    <dgm:pt modelId="{E1C016F2-22AA-4EEC-B994-291B7321F9AC}" type="parTrans" cxnId="{49E838FF-ED27-4C8E-8F93-F4B23D24ED9F}">
      <dgm:prSet/>
      <dgm:spPr/>
      <dgm:t>
        <a:bodyPr/>
        <a:lstStyle/>
        <a:p>
          <a:endParaRPr lang="ru-RU"/>
        </a:p>
      </dgm:t>
    </dgm:pt>
    <dgm:pt modelId="{2541ACE0-C4A6-4674-AFF6-4F28D3E85099}" type="sibTrans" cxnId="{49E838FF-ED27-4C8E-8F93-F4B23D24ED9F}">
      <dgm:prSet/>
      <dgm:spPr/>
      <dgm:t>
        <a:bodyPr/>
        <a:lstStyle/>
        <a:p>
          <a:endParaRPr lang="ru-RU"/>
        </a:p>
      </dgm:t>
    </dgm:pt>
    <dgm:pt modelId="{CB72D20F-7411-4FA2-8C01-3561391D5FE5}" type="pres">
      <dgm:prSet presAssocID="{3BF48A67-8368-401E-B8A0-961869203FE6}" presName="diagram" presStyleCnt="0">
        <dgm:presLayoutVars>
          <dgm:dir/>
          <dgm:animLvl val="lvl"/>
          <dgm:resizeHandles val="exact"/>
        </dgm:presLayoutVars>
      </dgm:prSet>
      <dgm:spPr/>
    </dgm:pt>
    <dgm:pt modelId="{96C4CD86-DDAB-4521-8F39-2DFEA3E19BB4}" type="pres">
      <dgm:prSet presAssocID="{5059B19D-5C75-4FD1-BE3B-D2A39FB998B0}" presName="compNode" presStyleCnt="0"/>
      <dgm:spPr/>
    </dgm:pt>
    <dgm:pt modelId="{20BC1C29-46F0-447E-B55B-3B4448F56329}" type="pres">
      <dgm:prSet presAssocID="{5059B19D-5C75-4FD1-BE3B-D2A39FB998B0}" presName="childRect" presStyleLbl="bgAcc1" presStyleIdx="0" presStyleCnt="2" custScaleX="107528" custScaleY="191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00F62-428D-44A6-8CCA-CBAA2371390E}" type="pres">
      <dgm:prSet presAssocID="{5059B19D-5C75-4FD1-BE3B-D2A39FB998B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3363B-8092-4CCF-B609-72C5F836048D}" type="pres">
      <dgm:prSet presAssocID="{5059B19D-5C75-4FD1-BE3B-D2A39FB998B0}" presName="parentRect" presStyleLbl="alignNode1" presStyleIdx="0" presStyleCnt="2" custScaleX="107714" custLinFactY="3122" custLinFactNeighborX="-269" custLinFactNeighborY="100000"/>
      <dgm:spPr/>
      <dgm:t>
        <a:bodyPr/>
        <a:lstStyle/>
        <a:p>
          <a:endParaRPr lang="ru-RU"/>
        </a:p>
      </dgm:t>
    </dgm:pt>
    <dgm:pt modelId="{44665A89-87A6-4D23-BC6B-2A55B425129B}" type="pres">
      <dgm:prSet presAssocID="{5059B19D-5C75-4FD1-BE3B-D2A39FB998B0}" presName="adorn" presStyleLbl="fgAccFollowNode1" presStyleIdx="0" presStyleCnt="2" custLinFactY="50965" custLinFactNeighborX="26004" custLinFactNeighborY="100000"/>
      <dgm:spPr/>
    </dgm:pt>
    <dgm:pt modelId="{B2FD3526-5043-49A3-AC8D-132800F7AF4F}" type="pres">
      <dgm:prSet presAssocID="{5FB30418-8B4D-446B-84CA-F7A795237DB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2785914-7FDC-4D9B-BA8A-AFD581955B12}" type="pres">
      <dgm:prSet presAssocID="{4C75C148-2170-45A0-9E47-23974A2F478C}" presName="compNode" presStyleCnt="0"/>
      <dgm:spPr/>
    </dgm:pt>
    <dgm:pt modelId="{EABD539E-ECB9-4651-92D1-F76526A02F9A}" type="pres">
      <dgm:prSet presAssocID="{4C75C148-2170-45A0-9E47-23974A2F478C}" presName="childRect" presStyleLbl="bgAcc1" presStyleIdx="1" presStyleCnt="2" custScaleX="117840" custScaleY="202458" custLinFactNeighborX="-896" custLinFactNeighborY="-35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6E5A4-C0EE-4D14-8BDE-2EAA1438C1EB}" type="pres">
      <dgm:prSet presAssocID="{4C75C148-2170-45A0-9E47-23974A2F478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795D31-7736-4046-B196-CAE9679066B8}" type="pres">
      <dgm:prSet presAssocID="{4C75C148-2170-45A0-9E47-23974A2F478C}" presName="parentRect" presStyleLbl="alignNode1" presStyleIdx="1" presStyleCnt="2" custScaleX="115062" custLinFactNeighborX="-2285" custLinFactNeighborY="35231"/>
      <dgm:spPr/>
      <dgm:t>
        <a:bodyPr/>
        <a:lstStyle/>
        <a:p>
          <a:endParaRPr lang="ru-RU"/>
        </a:p>
      </dgm:t>
    </dgm:pt>
    <dgm:pt modelId="{4B065E9B-281D-4342-9017-6332D16DEC7B}" type="pres">
      <dgm:prSet presAssocID="{4C75C148-2170-45A0-9E47-23974A2F478C}" presName="adorn" presStyleLbl="fgAccFollowNode1" presStyleIdx="1" presStyleCnt="2" custLinFactNeighborX="8880" custLinFactNeighborY="35330"/>
      <dgm:spPr/>
    </dgm:pt>
  </dgm:ptLst>
  <dgm:cxnLst>
    <dgm:cxn modelId="{3A1A82DD-37DA-4F78-B96C-BC5B0725DB87}" srcId="{4C75C148-2170-45A0-9E47-23974A2F478C}" destId="{9ECA8162-4F27-46F5-A3DE-1F4DEB1F9EB7}" srcOrd="1" destOrd="0" parTransId="{F607D3AA-0857-4A43-9CA3-C98F89C0C194}" sibTransId="{3E6E7D5D-F610-4732-B8F8-A80F267C7C0B}"/>
    <dgm:cxn modelId="{5302995A-70C6-4670-AED0-1E5289DAC42C}" srcId="{3BF48A67-8368-401E-B8A0-961869203FE6}" destId="{5059B19D-5C75-4FD1-BE3B-D2A39FB998B0}" srcOrd="0" destOrd="0" parTransId="{79F0F9DA-9B81-4E6B-98BA-5B6DD8B3BC16}" sibTransId="{5FB30418-8B4D-446B-84CA-F7A795237DBC}"/>
    <dgm:cxn modelId="{2E010E27-06D7-4034-A403-FAB6398A4BE0}" type="presOf" srcId="{5FB30418-8B4D-446B-84CA-F7A795237DBC}" destId="{B2FD3526-5043-49A3-AC8D-132800F7AF4F}" srcOrd="0" destOrd="0" presId="urn:microsoft.com/office/officeart/2005/8/layout/bList2"/>
    <dgm:cxn modelId="{804B7B04-C6D0-4573-877B-B043629C6B98}" type="presOf" srcId="{5059B19D-5C75-4FD1-BE3B-D2A39FB998B0}" destId="{27800F62-428D-44A6-8CCA-CBAA2371390E}" srcOrd="0" destOrd="0" presId="urn:microsoft.com/office/officeart/2005/8/layout/bList2"/>
    <dgm:cxn modelId="{D42FA190-3D8D-4464-9027-8FDCC9D15C14}" srcId="{3BF48A67-8368-401E-B8A0-961869203FE6}" destId="{4C75C148-2170-45A0-9E47-23974A2F478C}" srcOrd="1" destOrd="0" parTransId="{C9DE0C2A-3483-4FBB-AFEE-749AB7DC1836}" sibTransId="{543DC1D9-0E4D-49EF-BE02-A3295260A891}"/>
    <dgm:cxn modelId="{2F8EA424-F20B-40FF-9BCF-DCD598013B27}" type="presOf" srcId="{9ECA8162-4F27-46F5-A3DE-1F4DEB1F9EB7}" destId="{EABD539E-ECB9-4651-92D1-F76526A02F9A}" srcOrd="0" destOrd="1" presId="urn:microsoft.com/office/officeart/2005/8/layout/bList2"/>
    <dgm:cxn modelId="{75A92A87-1450-4506-AC6F-6AA13E74CE1B}" type="presOf" srcId="{1EB126BE-3FB2-407A-B7ED-61B6D07CDCE7}" destId="{EABD539E-ECB9-4651-92D1-F76526A02F9A}" srcOrd="0" destOrd="0" presId="urn:microsoft.com/office/officeart/2005/8/layout/bList2"/>
    <dgm:cxn modelId="{30A7E43B-D69C-4296-BD38-048F90AE597F}" type="presOf" srcId="{5059B19D-5C75-4FD1-BE3B-D2A39FB998B0}" destId="{B6B3363B-8092-4CCF-B609-72C5F836048D}" srcOrd="1" destOrd="0" presId="urn:microsoft.com/office/officeart/2005/8/layout/bList2"/>
    <dgm:cxn modelId="{ED41E458-D87D-4F85-9769-C53D24537D2C}" type="presOf" srcId="{3BF48A67-8368-401E-B8A0-961869203FE6}" destId="{CB72D20F-7411-4FA2-8C01-3561391D5FE5}" srcOrd="0" destOrd="0" presId="urn:microsoft.com/office/officeart/2005/8/layout/bList2"/>
    <dgm:cxn modelId="{55D5DEFE-165E-4B71-9514-21CD68924823}" srcId="{4C75C148-2170-45A0-9E47-23974A2F478C}" destId="{64709D17-BCB1-405F-9252-6AC629B4E267}" srcOrd="2" destOrd="0" parTransId="{2739D0DB-7CBB-4E63-A8CD-2C633B893AD9}" sibTransId="{0B6CE4F2-6677-44B1-B3A5-A99C6A074863}"/>
    <dgm:cxn modelId="{45BC69D9-63F7-4C46-A512-ABA6895F0F4A}" srcId="{5059B19D-5C75-4FD1-BE3B-D2A39FB998B0}" destId="{7E63D87A-2FE1-4D5F-B587-54793023475F}" srcOrd="0" destOrd="0" parTransId="{233838CF-35C0-4E83-88DE-6098E667707A}" sibTransId="{C797D6E7-FFF1-4580-83E9-EA02DE0055EF}"/>
    <dgm:cxn modelId="{50C94620-5A49-4F7D-9838-3A2F2B6CE4C8}" srcId="{4C75C148-2170-45A0-9E47-23974A2F478C}" destId="{38F10E99-59D0-45AF-AE19-67F4DB8D8B7F}" srcOrd="3" destOrd="0" parTransId="{BE203A3F-BDF4-4D34-846F-8292083E692A}" sibTransId="{E8A9AB0E-6B6A-473C-9752-AC806BC2043D}"/>
    <dgm:cxn modelId="{4CA8DDF7-323F-4E3E-A1D6-DAD2DDA1F653}" type="presOf" srcId="{A4B27627-B874-44EE-884C-CFB48A4F30BE}" destId="{20BC1C29-46F0-447E-B55B-3B4448F56329}" srcOrd="0" destOrd="1" presId="urn:microsoft.com/office/officeart/2005/8/layout/bList2"/>
    <dgm:cxn modelId="{2B9CB083-87F8-4CAD-B797-56B393923CAF}" type="presOf" srcId="{4C75C148-2170-45A0-9E47-23974A2F478C}" destId="{9ED6E5A4-C0EE-4D14-8BDE-2EAA1438C1EB}" srcOrd="0" destOrd="0" presId="urn:microsoft.com/office/officeart/2005/8/layout/bList2"/>
    <dgm:cxn modelId="{EC40BEA5-7C5C-4228-9FFC-31D8E06CE035}" srcId="{4C75C148-2170-45A0-9E47-23974A2F478C}" destId="{1EB126BE-3FB2-407A-B7ED-61B6D07CDCE7}" srcOrd="0" destOrd="0" parTransId="{51B65ADF-9A6A-4FA7-B877-180DD13221C4}" sibTransId="{6907D0C2-49A5-4939-A6E2-0A38BE977C24}"/>
    <dgm:cxn modelId="{500AB161-3F1E-468B-8FD6-2B9F3821F288}" type="presOf" srcId="{4C75C148-2170-45A0-9E47-23974A2F478C}" destId="{11795D31-7736-4046-B196-CAE9679066B8}" srcOrd="1" destOrd="0" presId="urn:microsoft.com/office/officeart/2005/8/layout/bList2"/>
    <dgm:cxn modelId="{4AEA42DB-C019-4B4A-BC1F-753DC3E513B7}" type="presOf" srcId="{7E63D87A-2FE1-4D5F-B587-54793023475F}" destId="{20BC1C29-46F0-447E-B55B-3B4448F56329}" srcOrd="0" destOrd="0" presId="urn:microsoft.com/office/officeart/2005/8/layout/bList2"/>
    <dgm:cxn modelId="{42EB3CBE-92AA-4D51-985A-D3C1F2A38AD4}" type="presOf" srcId="{64709D17-BCB1-405F-9252-6AC629B4E267}" destId="{EABD539E-ECB9-4651-92D1-F76526A02F9A}" srcOrd="0" destOrd="2" presId="urn:microsoft.com/office/officeart/2005/8/layout/bList2"/>
    <dgm:cxn modelId="{49E838FF-ED27-4C8E-8F93-F4B23D24ED9F}" srcId="{5059B19D-5C75-4FD1-BE3B-D2A39FB998B0}" destId="{A4B27627-B874-44EE-884C-CFB48A4F30BE}" srcOrd="1" destOrd="0" parTransId="{E1C016F2-22AA-4EEC-B994-291B7321F9AC}" sibTransId="{2541ACE0-C4A6-4674-AFF6-4F28D3E85099}"/>
    <dgm:cxn modelId="{B39648A0-1F53-490D-995C-42B1314A83A0}" type="presOf" srcId="{38F10E99-59D0-45AF-AE19-67F4DB8D8B7F}" destId="{EABD539E-ECB9-4651-92D1-F76526A02F9A}" srcOrd="0" destOrd="3" presId="urn:microsoft.com/office/officeart/2005/8/layout/bList2"/>
    <dgm:cxn modelId="{BF2914A9-EF63-42B6-B5EF-F4038444CCE6}" type="presParOf" srcId="{CB72D20F-7411-4FA2-8C01-3561391D5FE5}" destId="{96C4CD86-DDAB-4521-8F39-2DFEA3E19BB4}" srcOrd="0" destOrd="0" presId="urn:microsoft.com/office/officeart/2005/8/layout/bList2"/>
    <dgm:cxn modelId="{FB7B9C91-7461-436C-8DC6-AD57E93E307C}" type="presParOf" srcId="{96C4CD86-DDAB-4521-8F39-2DFEA3E19BB4}" destId="{20BC1C29-46F0-447E-B55B-3B4448F56329}" srcOrd="0" destOrd="0" presId="urn:microsoft.com/office/officeart/2005/8/layout/bList2"/>
    <dgm:cxn modelId="{D20D019F-7106-4A0F-9AD9-B09385A3C480}" type="presParOf" srcId="{96C4CD86-DDAB-4521-8F39-2DFEA3E19BB4}" destId="{27800F62-428D-44A6-8CCA-CBAA2371390E}" srcOrd="1" destOrd="0" presId="urn:microsoft.com/office/officeart/2005/8/layout/bList2"/>
    <dgm:cxn modelId="{B31997B5-7A8A-4DD4-B85D-36496342CBCE}" type="presParOf" srcId="{96C4CD86-DDAB-4521-8F39-2DFEA3E19BB4}" destId="{B6B3363B-8092-4CCF-B609-72C5F836048D}" srcOrd="2" destOrd="0" presId="urn:microsoft.com/office/officeart/2005/8/layout/bList2"/>
    <dgm:cxn modelId="{1B8103EE-3627-4910-8B75-3CDDB67D917C}" type="presParOf" srcId="{96C4CD86-DDAB-4521-8F39-2DFEA3E19BB4}" destId="{44665A89-87A6-4D23-BC6B-2A55B425129B}" srcOrd="3" destOrd="0" presId="urn:microsoft.com/office/officeart/2005/8/layout/bList2"/>
    <dgm:cxn modelId="{4844D713-7DF9-4F39-9ADF-EAADF728CC2B}" type="presParOf" srcId="{CB72D20F-7411-4FA2-8C01-3561391D5FE5}" destId="{B2FD3526-5043-49A3-AC8D-132800F7AF4F}" srcOrd="1" destOrd="0" presId="urn:microsoft.com/office/officeart/2005/8/layout/bList2"/>
    <dgm:cxn modelId="{9C884942-DB33-452C-BF09-B3ED2F1BAF16}" type="presParOf" srcId="{CB72D20F-7411-4FA2-8C01-3561391D5FE5}" destId="{02785914-7FDC-4D9B-BA8A-AFD581955B12}" srcOrd="2" destOrd="0" presId="urn:microsoft.com/office/officeart/2005/8/layout/bList2"/>
    <dgm:cxn modelId="{0B16EAB1-1EB5-4F21-94BF-5D1F87BECCB1}" type="presParOf" srcId="{02785914-7FDC-4D9B-BA8A-AFD581955B12}" destId="{EABD539E-ECB9-4651-92D1-F76526A02F9A}" srcOrd="0" destOrd="0" presId="urn:microsoft.com/office/officeart/2005/8/layout/bList2"/>
    <dgm:cxn modelId="{669AF644-5066-4CE8-AFC9-1A2043EFE54E}" type="presParOf" srcId="{02785914-7FDC-4D9B-BA8A-AFD581955B12}" destId="{9ED6E5A4-C0EE-4D14-8BDE-2EAA1438C1EB}" srcOrd="1" destOrd="0" presId="urn:microsoft.com/office/officeart/2005/8/layout/bList2"/>
    <dgm:cxn modelId="{F81E030B-ED99-409D-9A82-600B05F50D57}" type="presParOf" srcId="{02785914-7FDC-4D9B-BA8A-AFD581955B12}" destId="{11795D31-7736-4046-B196-CAE9679066B8}" srcOrd="2" destOrd="0" presId="urn:microsoft.com/office/officeart/2005/8/layout/bList2"/>
    <dgm:cxn modelId="{DEB4843C-10C3-4DC3-BE5D-7583F82242D2}" type="presParOf" srcId="{02785914-7FDC-4D9B-BA8A-AFD581955B12}" destId="{4B065E9B-281D-4342-9017-6332D16DEC7B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9C41332-FD8B-4F2E-B3B1-FEC455A1B4F2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2E2F51-61EA-4BCC-B6D8-B8F472E50414}">
      <dgm:prSet phldrT="[Текст]" custT="1"/>
      <dgm:spPr/>
      <dgm:t>
        <a:bodyPr/>
        <a:lstStyle/>
        <a:p>
          <a:r>
            <a:rPr lang="ru-RU" sz="1900" u="sng" dirty="0" smtClean="0">
              <a:solidFill>
                <a:schemeClr val="tx1"/>
              </a:solidFill>
            </a:rPr>
            <a:t>ДОМОРАЛЬНЫЙ</a:t>
          </a:r>
        </a:p>
        <a:p>
          <a:r>
            <a:rPr lang="ru-RU" sz="1900" dirty="0" smtClean="0">
              <a:solidFill>
                <a:schemeClr val="tx1"/>
              </a:solidFill>
            </a:rPr>
            <a:t>Выполнение внешних правил</a:t>
          </a:r>
          <a:endParaRPr lang="ru-RU" sz="1900" dirty="0">
            <a:solidFill>
              <a:schemeClr val="tx1"/>
            </a:solidFill>
          </a:endParaRPr>
        </a:p>
      </dgm:t>
    </dgm:pt>
    <dgm:pt modelId="{360064BC-A09A-4825-9E08-11FA5B79F56B}" type="parTrans" cxnId="{1C1207ED-442B-47AC-BC73-ED2EF869A48A}">
      <dgm:prSet/>
      <dgm:spPr/>
      <dgm:t>
        <a:bodyPr/>
        <a:lstStyle/>
        <a:p>
          <a:endParaRPr lang="ru-RU"/>
        </a:p>
      </dgm:t>
    </dgm:pt>
    <dgm:pt modelId="{6DBB0E9E-6942-4328-825C-5D07D8AB8BA0}" type="sibTrans" cxnId="{1C1207ED-442B-47AC-BC73-ED2EF869A48A}">
      <dgm:prSet/>
      <dgm:spPr/>
      <dgm:t>
        <a:bodyPr/>
        <a:lstStyle/>
        <a:p>
          <a:endParaRPr lang="ru-RU"/>
        </a:p>
      </dgm:t>
    </dgm:pt>
    <dgm:pt modelId="{EA44E222-F015-4527-88DE-2414FF405C8A}">
      <dgm:prSet phldrT="[Текст]" custT="1"/>
      <dgm:spPr/>
      <dgm:t>
        <a:bodyPr/>
        <a:lstStyle/>
        <a:p>
          <a:r>
            <a:rPr lang="ru-RU" sz="1900" dirty="0" smtClean="0">
              <a:solidFill>
                <a:schemeClr val="tx1"/>
              </a:solidFill>
            </a:rPr>
            <a:t>Стадия 1 – избежать наказания</a:t>
          </a:r>
          <a:endParaRPr lang="ru-RU" sz="1900" dirty="0">
            <a:solidFill>
              <a:schemeClr val="tx1"/>
            </a:solidFill>
          </a:endParaRPr>
        </a:p>
      </dgm:t>
    </dgm:pt>
    <dgm:pt modelId="{F0125809-B8AB-45A2-B7DF-5C51697EB889}" type="parTrans" cxnId="{723F6757-FF1C-4DF4-8733-EEEF37544F09}">
      <dgm:prSet/>
      <dgm:spPr/>
      <dgm:t>
        <a:bodyPr/>
        <a:lstStyle/>
        <a:p>
          <a:endParaRPr lang="ru-RU"/>
        </a:p>
      </dgm:t>
    </dgm:pt>
    <dgm:pt modelId="{A2C7252E-8AFD-49E9-8DAA-F40152A510E2}" type="sibTrans" cxnId="{723F6757-FF1C-4DF4-8733-EEEF37544F09}">
      <dgm:prSet/>
      <dgm:spPr/>
      <dgm:t>
        <a:bodyPr/>
        <a:lstStyle/>
        <a:p>
          <a:endParaRPr lang="ru-RU"/>
        </a:p>
      </dgm:t>
    </dgm:pt>
    <dgm:pt modelId="{F715C814-DC73-41B3-A00A-ED00E4032F91}">
      <dgm:prSet phldrT="[Текст]" custT="1"/>
      <dgm:spPr/>
      <dgm:t>
        <a:bodyPr/>
        <a:lstStyle/>
        <a:p>
          <a:r>
            <a:rPr lang="ru-RU" sz="2000" u="sng" dirty="0" smtClean="0">
              <a:solidFill>
                <a:schemeClr val="tx1"/>
              </a:solidFill>
            </a:rPr>
            <a:t>КОНВЕНЦИОНАЛЬНОЙ (ОБЩЕПРИНЯТОЙ) МОРАЛИ</a:t>
          </a:r>
        </a:p>
        <a:p>
          <a:r>
            <a:rPr lang="ru-RU" sz="2000" dirty="0" smtClean="0">
              <a:solidFill>
                <a:schemeClr val="tx1"/>
              </a:solidFill>
            </a:rPr>
            <a:t>Одобрение со стороны</a:t>
          </a:r>
          <a:endParaRPr lang="ru-RU" sz="2000" dirty="0">
            <a:solidFill>
              <a:schemeClr val="tx1"/>
            </a:solidFill>
          </a:endParaRPr>
        </a:p>
      </dgm:t>
    </dgm:pt>
    <dgm:pt modelId="{CDC38F48-D5CD-4E78-92AC-1255927B8C10}" type="parTrans" cxnId="{5C569900-5F49-42CD-8BD8-9BF19DFA4A9E}">
      <dgm:prSet/>
      <dgm:spPr/>
      <dgm:t>
        <a:bodyPr/>
        <a:lstStyle/>
        <a:p>
          <a:endParaRPr lang="ru-RU"/>
        </a:p>
      </dgm:t>
    </dgm:pt>
    <dgm:pt modelId="{FFD7130E-4B37-423F-AA61-BA539E7CEA08}" type="sibTrans" cxnId="{5C569900-5F49-42CD-8BD8-9BF19DFA4A9E}">
      <dgm:prSet/>
      <dgm:spPr/>
      <dgm:t>
        <a:bodyPr/>
        <a:lstStyle/>
        <a:p>
          <a:endParaRPr lang="ru-RU"/>
        </a:p>
      </dgm:t>
    </dgm:pt>
    <dgm:pt modelId="{83322543-FBDF-4397-84DA-E80447E9707D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Стадия 3 – мнение конкретных значимых людей</a:t>
          </a:r>
          <a:endParaRPr lang="ru-RU" sz="2000" dirty="0">
            <a:solidFill>
              <a:schemeClr val="tx1"/>
            </a:solidFill>
          </a:endParaRPr>
        </a:p>
      </dgm:t>
    </dgm:pt>
    <dgm:pt modelId="{A15C8C63-E661-4D13-BC34-29078D4CB7F0}" type="parTrans" cxnId="{677C9F56-BE63-49AD-8632-FF89FA28C3BF}">
      <dgm:prSet/>
      <dgm:spPr/>
      <dgm:t>
        <a:bodyPr/>
        <a:lstStyle/>
        <a:p>
          <a:endParaRPr lang="ru-RU"/>
        </a:p>
      </dgm:t>
    </dgm:pt>
    <dgm:pt modelId="{F0A6B301-D152-416B-85DE-ACDD0BF77FAC}" type="sibTrans" cxnId="{677C9F56-BE63-49AD-8632-FF89FA28C3BF}">
      <dgm:prSet/>
      <dgm:spPr/>
      <dgm:t>
        <a:bodyPr/>
        <a:lstStyle/>
        <a:p>
          <a:endParaRPr lang="ru-RU"/>
        </a:p>
      </dgm:t>
    </dgm:pt>
    <dgm:pt modelId="{D5184912-AC7D-4615-9271-F78112A2C7F7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Стадия 4 – общие правила для группы или круга людей</a:t>
          </a:r>
          <a:endParaRPr lang="ru-RU" sz="2000" dirty="0">
            <a:solidFill>
              <a:schemeClr val="tx1"/>
            </a:solidFill>
          </a:endParaRPr>
        </a:p>
      </dgm:t>
    </dgm:pt>
    <dgm:pt modelId="{9E9C955B-5103-4A09-9F7A-4290BD0B0810}" type="parTrans" cxnId="{312F0039-14D2-4145-B9BB-BC4C9145717F}">
      <dgm:prSet/>
      <dgm:spPr/>
      <dgm:t>
        <a:bodyPr/>
        <a:lstStyle/>
        <a:p>
          <a:endParaRPr lang="ru-RU"/>
        </a:p>
      </dgm:t>
    </dgm:pt>
    <dgm:pt modelId="{2C8D5C6B-2827-4F91-BD02-4C8C47BBC23E}" type="sibTrans" cxnId="{312F0039-14D2-4145-B9BB-BC4C9145717F}">
      <dgm:prSet/>
      <dgm:spPr/>
      <dgm:t>
        <a:bodyPr/>
        <a:lstStyle/>
        <a:p>
          <a:endParaRPr lang="ru-RU"/>
        </a:p>
      </dgm:t>
    </dgm:pt>
    <dgm:pt modelId="{51309494-6EDE-49B4-B684-3EB81C659CB5}">
      <dgm:prSet phldrT="[Текст]" custT="1"/>
      <dgm:spPr/>
      <dgm:t>
        <a:bodyPr/>
        <a:lstStyle/>
        <a:p>
          <a:r>
            <a:rPr lang="ru-RU" sz="2000" u="sng" dirty="0" smtClean="0">
              <a:solidFill>
                <a:schemeClr val="tx1"/>
              </a:solidFill>
            </a:rPr>
            <a:t>АВТОНОМНОЙ МОРАЛИ</a:t>
          </a:r>
        </a:p>
        <a:p>
          <a:r>
            <a:rPr lang="ru-RU" sz="2000" dirty="0" smtClean="0">
              <a:solidFill>
                <a:schemeClr val="tx1"/>
              </a:solidFill>
            </a:rPr>
            <a:t>Внутренние нормы и принципы</a:t>
          </a:r>
          <a:endParaRPr lang="ru-RU" sz="2000" dirty="0">
            <a:solidFill>
              <a:schemeClr val="tx1"/>
            </a:solidFill>
          </a:endParaRPr>
        </a:p>
      </dgm:t>
    </dgm:pt>
    <dgm:pt modelId="{1DDBAD6A-B439-43DA-B0E2-F2DF7E7216CC}" type="parTrans" cxnId="{567B51A5-3D8C-4BFC-A9DA-1B3A1F821A30}">
      <dgm:prSet/>
      <dgm:spPr/>
      <dgm:t>
        <a:bodyPr/>
        <a:lstStyle/>
        <a:p>
          <a:endParaRPr lang="ru-RU"/>
        </a:p>
      </dgm:t>
    </dgm:pt>
    <dgm:pt modelId="{43740500-F5DB-4EDF-8DB8-C93878EDDCCF}" type="sibTrans" cxnId="{567B51A5-3D8C-4BFC-A9DA-1B3A1F821A30}">
      <dgm:prSet/>
      <dgm:spPr/>
      <dgm:t>
        <a:bodyPr/>
        <a:lstStyle/>
        <a:p>
          <a:endParaRPr lang="ru-RU"/>
        </a:p>
      </dgm:t>
    </dgm:pt>
    <dgm:pt modelId="{7BE6FDC1-A142-4034-B501-9F704FF981C6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Стадия 5 – законы и обязательства перед обществом</a:t>
          </a:r>
          <a:endParaRPr lang="ru-RU" sz="2000" dirty="0">
            <a:solidFill>
              <a:schemeClr val="tx1"/>
            </a:solidFill>
          </a:endParaRPr>
        </a:p>
      </dgm:t>
    </dgm:pt>
    <dgm:pt modelId="{6CB222D3-C455-46CF-8B2D-5ED092911D0D}" type="parTrans" cxnId="{BA118883-A1C7-48D2-84CB-3299E75C7417}">
      <dgm:prSet/>
      <dgm:spPr/>
      <dgm:t>
        <a:bodyPr/>
        <a:lstStyle/>
        <a:p>
          <a:endParaRPr lang="ru-RU"/>
        </a:p>
      </dgm:t>
    </dgm:pt>
    <dgm:pt modelId="{B74AAE02-4396-4516-952F-F74ADF8C64E0}" type="sibTrans" cxnId="{BA118883-A1C7-48D2-84CB-3299E75C7417}">
      <dgm:prSet/>
      <dgm:spPr/>
      <dgm:t>
        <a:bodyPr/>
        <a:lstStyle/>
        <a:p>
          <a:endParaRPr lang="ru-RU"/>
        </a:p>
      </dgm:t>
    </dgm:pt>
    <dgm:pt modelId="{E0189CFA-0AF0-478C-A9AD-8979F18E21DD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Стадия 6 – совесть, общечеловеческие, этические принципы</a:t>
          </a:r>
          <a:endParaRPr lang="ru-RU" sz="2000" dirty="0">
            <a:solidFill>
              <a:schemeClr val="tx1"/>
            </a:solidFill>
          </a:endParaRPr>
        </a:p>
      </dgm:t>
    </dgm:pt>
    <dgm:pt modelId="{D2623B5C-7344-4F56-BB97-CD6FA7432817}" type="parTrans" cxnId="{FBBCDB41-1EEB-49C0-B169-B8BDC0EA58C4}">
      <dgm:prSet/>
      <dgm:spPr/>
      <dgm:t>
        <a:bodyPr/>
        <a:lstStyle/>
        <a:p>
          <a:endParaRPr lang="ru-RU"/>
        </a:p>
      </dgm:t>
    </dgm:pt>
    <dgm:pt modelId="{0742294C-BA7C-4A2D-8144-1077C8D9D314}" type="sibTrans" cxnId="{FBBCDB41-1EEB-49C0-B169-B8BDC0EA58C4}">
      <dgm:prSet/>
      <dgm:spPr/>
      <dgm:t>
        <a:bodyPr/>
        <a:lstStyle/>
        <a:p>
          <a:endParaRPr lang="ru-RU"/>
        </a:p>
      </dgm:t>
    </dgm:pt>
    <dgm:pt modelId="{5A263B09-C93D-4405-8893-1FB9017D956A}">
      <dgm:prSet phldrT="[Текст]" custT="1"/>
      <dgm:spPr/>
      <dgm:t>
        <a:bodyPr/>
        <a:lstStyle/>
        <a:p>
          <a:r>
            <a:rPr lang="ru-RU" sz="1900" dirty="0" smtClean="0">
              <a:solidFill>
                <a:schemeClr val="tx1"/>
              </a:solidFill>
            </a:rPr>
            <a:t>Стадия 2 – заслужить поощрение</a:t>
          </a:r>
          <a:endParaRPr lang="ru-RU" sz="1900" dirty="0">
            <a:solidFill>
              <a:schemeClr val="tx1"/>
            </a:solidFill>
          </a:endParaRPr>
        </a:p>
      </dgm:t>
    </dgm:pt>
    <dgm:pt modelId="{F7540EF2-9F29-4173-97B6-D5E8CF7643C9}" type="parTrans" cxnId="{A4AB08D1-3D5F-43A6-AE9F-A339B96FB39F}">
      <dgm:prSet/>
      <dgm:spPr/>
      <dgm:t>
        <a:bodyPr/>
        <a:lstStyle/>
        <a:p>
          <a:endParaRPr lang="ru-RU"/>
        </a:p>
      </dgm:t>
    </dgm:pt>
    <dgm:pt modelId="{8FF8C7BD-E8AB-4AD0-98DB-DFAE8086BF22}" type="sibTrans" cxnId="{A4AB08D1-3D5F-43A6-AE9F-A339B96FB39F}">
      <dgm:prSet/>
      <dgm:spPr/>
      <dgm:t>
        <a:bodyPr/>
        <a:lstStyle/>
        <a:p>
          <a:endParaRPr lang="ru-RU"/>
        </a:p>
      </dgm:t>
    </dgm:pt>
    <dgm:pt modelId="{D0D0D48D-31DA-4A64-9C53-A0E86CD3CBEB}" type="pres">
      <dgm:prSet presAssocID="{09C41332-FD8B-4F2E-B3B1-FEC455A1B4F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5C1BAB-E6BE-4FE4-B0F7-AE567E630A27}" type="pres">
      <dgm:prSet presAssocID="{C92E2F51-61EA-4BCC-B6D8-B8F472E50414}" presName="composite" presStyleCnt="0"/>
      <dgm:spPr/>
    </dgm:pt>
    <dgm:pt modelId="{CAB1D1EF-0CEE-4C4B-9D96-D7AA7EEBEC3C}" type="pres">
      <dgm:prSet presAssocID="{C92E2F51-61EA-4BCC-B6D8-B8F472E50414}" presName="imagSh" presStyleLbl="bgImgPlace1" presStyleIdx="0" presStyleCnt="3" custLinFactNeighborX="-1265" custLinFactNeighborY="24457"/>
      <dgm:spPr/>
    </dgm:pt>
    <dgm:pt modelId="{5D9DF857-D1BD-4808-B696-5B27DF6FD57F}" type="pres">
      <dgm:prSet presAssocID="{C92E2F51-61EA-4BCC-B6D8-B8F472E50414}" presName="txNode" presStyleLbl="node1" presStyleIdx="0" presStyleCnt="3" custScaleX="156782" custScaleY="204906" custLinFactNeighborX="4573" custLinFactNeighborY="67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005EFB-C008-44B4-8FD4-78A188744BF2}" type="pres">
      <dgm:prSet presAssocID="{6DBB0E9E-6942-4328-825C-5D07D8AB8BA0}" presName="sibTrans" presStyleLbl="sibTrans2D1" presStyleIdx="0" presStyleCnt="2" custScaleX="181888"/>
      <dgm:spPr/>
      <dgm:t>
        <a:bodyPr/>
        <a:lstStyle/>
        <a:p>
          <a:endParaRPr lang="ru-RU"/>
        </a:p>
      </dgm:t>
    </dgm:pt>
    <dgm:pt modelId="{9E32B1DE-EBCF-4095-BBC1-641FC4F81E2A}" type="pres">
      <dgm:prSet presAssocID="{6DBB0E9E-6942-4328-825C-5D07D8AB8BA0}" presName="connTx" presStyleLbl="sibTrans2D1" presStyleIdx="0" presStyleCnt="2"/>
      <dgm:spPr/>
      <dgm:t>
        <a:bodyPr/>
        <a:lstStyle/>
        <a:p>
          <a:endParaRPr lang="ru-RU"/>
        </a:p>
      </dgm:t>
    </dgm:pt>
    <dgm:pt modelId="{557AFE9F-1C96-4A42-AA06-8A7695C9C72D}" type="pres">
      <dgm:prSet presAssocID="{F715C814-DC73-41B3-A00A-ED00E4032F91}" presName="composite" presStyleCnt="0"/>
      <dgm:spPr/>
    </dgm:pt>
    <dgm:pt modelId="{B86DBE1D-64E7-478D-BCF8-41A9500FEED6}" type="pres">
      <dgm:prSet presAssocID="{F715C814-DC73-41B3-A00A-ED00E4032F91}" presName="imagSh" presStyleLbl="bgImgPlace1" presStyleIdx="1" presStyleCnt="3" custLinFactNeighborX="-26101" custLinFactNeighborY="-41452"/>
      <dgm:spPr/>
    </dgm:pt>
    <dgm:pt modelId="{BC47D905-0CDE-4827-AAF3-95CA7CDD4CD2}" type="pres">
      <dgm:prSet presAssocID="{F715C814-DC73-41B3-A00A-ED00E4032F91}" presName="txNode" presStyleLbl="node1" presStyleIdx="1" presStyleCnt="3" custScaleX="178647" custScaleY="256341" custLinFactNeighborX="-8044" custLinFactNeighborY="38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C97D85-DBDA-4179-81C1-8DE6C2519632}" type="pres">
      <dgm:prSet presAssocID="{FFD7130E-4B37-423F-AA61-BA539E7CEA08}" presName="sibTrans" presStyleLbl="sibTrans2D1" presStyleIdx="1" presStyleCnt="2" custLinFactNeighborX="47257" custLinFactNeighborY="-21516"/>
      <dgm:spPr/>
      <dgm:t>
        <a:bodyPr/>
        <a:lstStyle/>
        <a:p>
          <a:endParaRPr lang="ru-RU"/>
        </a:p>
      </dgm:t>
    </dgm:pt>
    <dgm:pt modelId="{91624F3A-E4DD-421F-A74A-A9DAB0AE7BE4}" type="pres">
      <dgm:prSet presAssocID="{FFD7130E-4B37-423F-AA61-BA539E7CEA08}" presName="connTx" presStyleLbl="sibTrans2D1" presStyleIdx="1" presStyleCnt="2"/>
      <dgm:spPr/>
      <dgm:t>
        <a:bodyPr/>
        <a:lstStyle/>
        <a:p>
          <a:endParaRPr lang="ru-RU"/>
        </a:p>
      </dgm:t>
    </dgm:pt>
    <dgm:pt modelId="{8F2C1F6D-A921-4F91-A5C3-16A490888068}" type="pres">
      <dgm:prSet presAssocID="{51309494-6EDE-49B4-B684-3EB81C659CB5}" presName="composite" presStyleCnt="0"/>
      <dgm:spPr/>
    </dgm:pt>
    <dgm:pt modelId="{3FC7B3C5-0194-4171-9945-9E57E7232AC9}" type="pres">
      <dgm:prSet presAssocID="{51309494-6EDE-49B4-B684-3EB81C659CB5}" presName="imagSh" presStyleLbl="bgImgPlace1" presStyleIdx="2" presStyleCnt="3" custLinFactNeighborX="-5813" custLinFactNeighborY="-78120"/>
      <dgm:spPr/>
    </dgm:pt>
    <dgm:pt modelId="{4F8C0720-1AB1-4B93-A66F-2540BDA2E7BF}" type="pres">
      <dgm:prSet presAssocID="{51309494-6EDE-49B4-B684-3EB81C659CB5}" presName="txNode" presStyleLbl="node1" presStyleIdx="2" presStyleCnt="3" custScaleX="173851" custScaleY="257795" custLinFactNeighborX="-4015" custLinFactNeighborY="2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569900-5F49-42CD-8BD8-9BF19DFA4A9E}" srcId="{09C41332-FD8B-4F2E-B3B1-FEC455A1B4F2}" destId="{F715C814-DC73-41B3-A00A-ED00E4032F91}" srcOrd="1" destOrd="0" parTransId="{CDC38F48-D5CD-4E78-92AC-1255927B8C10}" sibTransId="{FFD7130E-4B37-423F-AA61-BA539E7CEA08}"/>
    <dgm:cxn modelId="{593B34D0-0FF3-4550-933E-71B914BA221B}" type="presOf" srcId="{09C41332-FD8B-4F2E-B3B1-FEC455A1B4F2}" destId="{D0D0D48D-31DA-4A64-9C53-A0E86CD3CBEB}" srcOrd="0" destOrd="0" presId="urn:microsoft.com/office/officeart/2005/8/layout/hProcess10"/>
    <dgm:cxn modelId="{A4AB08D1-3D5F-43A6-AE9F-A339B96FB39F}" srcId="{C92E2F51-61EA-4BCC-B6D8-B8F472E50414}" destId="{5A263B09-C93D-4405-8893-1FB9017D956A}" srcOrd="1" destOrd="0" parTransId="{F7540EF2-9F29-4173-97B6-D5E8CF7643C9}" sibTransId="{8FF8C7BD-E8AB-4AD0-98DB-DFAE8086BF22}"/>
    <dgm:cxn modelId="{44CD5873-3B10-4399-A24F-4217B31E702D}" type="presOf" srcId="{E0189CFA-0AF0-478C-A9AD-8979F18E21DD}" destId="{4F8C0720-1AB1-4B93-A66F-2540BDA2E7BF}" srcOrd="0" destOrd="2" presId="urn:microsoft.com/office/officeart/2005/8/layout/hProcess10"/>
    <dgm:cxn modelId="{D23AE8EF-4205-41DF-AF16-AFFC8462CFF4}" type="presOf" srcId="{6DBB0E9E-6942-4328-825C-5D07D8AB8BA0}" destId="{9E32B1DE-EBCF-4095-BBC1-641FC4F81E2A}" srcOrd="1" destOrd="0" presId="urn:microsoft.com/office/officeart/2005/8/layout/hProcess10"/>
    <dgm:cxn modelId="{F0F3E70F-EECB-413C-95B1-A65FE89849B1}" type="presOf" srcId="{EA44E222-F015-4527-88DE-2414FF405C8A}" destId="{5D9DF857-D1BD-4808-B696-5B27DF6FD57F}" srcOrd="0" destOrd="1" presId="urn:microsoft.com/office/officeart/2005/8/layout/hProcess10"/>
    <dgm:cxn modelId="{B8CACE4E-3D56-4802-8B7A-FCB2096CA522}" type="presOf" srcId="{6DBB0E9E-6942-4328-825C-5D07D8AB8BA0}" destId="{34005EFB-C008-44B4-8FD4-78A188744BF2}" srcOrd="0" destOrd="0" presId="urn:microsoft.com/office/officeart/2005/8/layout/hProcess10"/>
    <dgm:cxn modelId="{723F6757-FF1C-4DF4-8733-EEEF37544F09}" srcId="{C92E2F51-61EA-4BCC-B6D8-B8F472E50414}" destId="{EA44E222-F015-4527-88DE-2414FF405C8A}" srcOrd="0" destOrd="0" parTransId="{F0125809-B8AB-45A2-B7DF-5C51697EB889}" sibTransId="{A2C7252E-8AFD-49E9-8DAA-F40152A510E2}"/>
    <dgm:cxn modelId="{677C9F56-BE63-49AD-8632-FF89FA28C3BF}" srcId="{F715C814-DC73-41B3-A00A-ED00E4032F91}" destId="{83322543-FBDF-4397-84DA-E80447E9707D}" srcOrd="0" destOrd="0" parTransId="{A15C8C63-E661-4D13-BC34-29078D4CB7F0}" sibTransId="{F0A6B301-D152-416B-85DE-ACDD0BF77FAC}"/>
    <dgm:cxn modelId="{567B51A5-3D8C-4BFC-A9DA-1B3A1F821A30}" srcId="{09C41332-FD8B-4F2E-B3B1-FEC455A1B4F2}" destId="{51309494-6EDE-49B4-B684-3EB81C659CB5}" srcOrd="2" destOrd="0" parTransId="{1DDBAD6A-B439-43DA-B0E2-F2DF7E7216CC}" sibTransId="{43740500-F5DB-4EDF-8DB8-C93878EDDCCF}"/>
    <dgm:cxn modelId="{2C3C06D4-E990-4230-BE4E-8EA9D15E5F56}" type="presOf" srcId="{83322543-FBDF-4397-84DA-E80447E9707D}" destId="{BC47D905-0CDE-4827-AAF3-95CA7CDD4CD2}" srcOrd="0" destOrd="1" presId="urn:microsoft.com/office/officeart/2005/8/layout/hProcess10"/>
    <dgm:cxn modelId="{F02E640F-37A5-4989-8D77-6CDA6C232B0A}" type="presOf" srcId="{F715C814-DC73-41B3-A00A-ED00E4032F91}" destId="{BC47D905-0CDE-4827-AAF3-95CA7CDD4CD2}" srcOrd="0" destOrd="0" presId="urn:microsoft.com/office/officeart/2005/8/layout/hProcess10"/>
    <dgm:cxn modelId="{B5BFAE92-B01E-4FE9-BD3F-E3D91B73F828}" type="presOf" srcId="{5A263B09-C93D-4405-8893-1FB9017D956A}" destId="{5D9DF857-D1BD-4808-B696-5B27DF6FD57F}" srcOrd="0" destOrd="2" presId="urn:microsoft.com/office/officeart/2005/8/layout/hProcess10"/>
    <dgm:cxn modelId="{1BA16678-5059-48F2-B885-4840E0354D6E}" type="presOf" srcId="{FFD7130E-4B37-423F-AA61-BA539E7CEA08}" destId="{91624F3A-E4DD-421F-A74A-A9DAB0AE7BE4}" srcOrd="1" destOrd="0" presId="urn:microsoft.com/office/officeart/2005/8/layout/hProcess10"/>
    <dgm:cxn modelId="{1C1207ED-442B-47AC-BC73-ED2EF869A48A}" srcId="{09C41332-FD8B-4F2E-B3B1-FEC455A1B4F2}" destId="{C92E2F51-61EA-4BCC-B6D8-B8F472E50414}" srcOrd="0" destOrd="0" parTransId="{360064BC-A09A-4825-9E08-11FA5B79F56B}" sibTransId="{6DBB0E9E-6942-4328-825C-5D07D8AB8BA0}"/>
    <dgm:cxn modelId="{23CFB762-6A11-4AC8-8A27-773CA191C598}" type="presOf" srcId="{51309494-6EDE-49B4-B684-3EB81C659CB5}" destId="{4F8C0720-1AB1-4B93-A66F-2540BDA2E7BF}" srcOrd="0" destOrd="0" presId="urn:microsoft.com/office/officeart/2005/8/layout/hProcess10"/>
    <dgm:cxn modelId="{68622DAA-8F37-49E0-8ED8-3EBB73F6552B}" type="presOf" srcId="{C92E2F51-61EA-4BCC-B6D8-B8F472E50414}" destId="{5D9DF857-D1BD-4808-B696-5B27DF6FD57F}" srcOrd="0" destOrd="0" presId="urn:microsoft.com/office/officeart/2005/8/layout/hProcess10"/>
    <dgm:cxn modelId="{5018BB48-D5FA-4E61-AF97-DCA118C56F57}" type="presOf" srcId="{7BE6FDC1-A142-4034-B501-9F704FF981C6}" destId="{4F8C0720-1AB1-4B93-A66F-2540BDA2E7BF}" srcOrd="0" destOrd="1" presId="urn:microsoft.com/office/officeart/2005/8/layout/hProcess10"/>
    <dgm:cxn modelId="{312F0039-14D2-4145-B9BB-BC4C9145717F}" srcId="{F715C814-DC73-41B3-A00A-ED00E4032F91}" destId="{D5184912-AC7D-4615-9271-F78112A2C7F7}" srcOrd="1" destOrd="0" parTransId="{9E9C955B-5103-4A09-9F7A-4290BD0B0810}" sibTransId="{2C8D5C6B-2827-4F91-BD02-4C8C47BBC23E}"/>
    <dgm:cxn modelId="{FBBCDB41-1EEB-49C0-B169-B8BDC0EA58C4}" srcId="{51309494-6EDE-49B4-B684-3EB81C659CB5}" destId="{E0189CFA-0AF0-478C-A9AD-8979F18E21DD}" srcOrd="1" destOrd="0" parTransId="{D2623B5C-7344-4F56-BB97-CD6FA7432817}" sibTransId="{0742294C-BA7C-4A2D-8144-1077C8D9D314}"/>
    <dgm:cxn modelId="{A858A1F3-67CD-4F0E-B556-BA8C2E77325C}" type="presOf" srcId="{D5184912-AC7D-4615-9271-F78112A2C7F7}" destId="{BC47D905-0CDE-4827-AAF3-95CA7CDD4CD2}" srcOrd="0" destOrd="2" presId="urn:microsoft.com/office/officeart/2005/8/layout/hProcess10"/>
    <dgm:cxn modelId="{D6A7C2A9-4FCD-406E-B785-3D67AF2D3AE3}" type="presOf" srcId="{FFD7130E-4B37-423F-AA61-BA539E7CEA08}" destId="{B6C97D85-DBDA-4179-81C1-8DE6C2519632}" srcOrd="0" destOrd="0" presId="urn:microsoft.com/office/officeart/2005/8/layout/hProcess10"/>
    <dgm:cxn modelId="{BA118883-A1C7-48D2-84CB-3299E75C7417}" srcId="{51309494-6EDE-49B4-B684-3EB81C659CB5}" destId="{7BE6FDC1-A142-4034-B501-9F704FF981C6}" srcOrd="0" destOrd="0" parTransId="{6CB222D3-C455-46CF-8B2D-5ED092911D0D}" sibTransId="{B74AAE02-4396-4516-952F-F74ADF8C64E0}"/>
    <dgm:cxn modelId="{E16A6E2A-BA59-4569-AA5B-6FD386E5315D}" type="presParOf" srcId="{D0D0D48D-31DA-4A64-9C53-A0E86CD3CBEB}" destId="{C75C1BAB-E6BE-4FE4-B0F7-AE567E630A27}" srcOrd="0" destOrd="0" presId="urn:microsoft.com/office/officeart/2005/8/layout/hProcess10"/>
    <dgm:cxn modelId="{8D5EC656-DE08-4E65-A1F3-C2F0BC1AAEFF}" type="presParOf" srcId="{C75C1BAB-E6BE-4FE4-B0F7-AE567E630A27}" destId="{CAB1D1EF-0CEE-4C4B-9D96-D7AA7EEBEC3C}" srcOrd="0" destOrd="0" presId="urn:microsoft.com/office/officeart/2005/8/layout/hProcess10"/>
    <dgm:cxn modelId="{EADEBD84-4B5B-41DC-AE8A-7C55B180DE35}" type="presParOf" srcId="{C75C1BAB-E6BE-4FE4-B0F7-AE567E630A27}" destId="{5D9DF857-D1BD-4808-B696-5B27DF6FD57F}" srcOrd="1" destOrd="0" presId="urn:microsoft.com/office/officeart/2005/8/layout/hProcess10"/>
    <dgm:cxn modelId="{DF0A0F77-5E39-4EF2-B7F9-E6DB95E94E0F}" type="presParOf" srcId="{D0D0D48D-31DA-4A64-9C53-A0E86CD3CBEB}" destId="{34005EFB-C008-44B4-8FD4-78A188744BF2}" srcOrd="1" destOrd="0" presId="urn:microsoft.com/office/officeart/2005/8/layout/hProcess10"/>
    <dgm:cxn modelId="{FD3F08E8-70A1-4077-BD37-3AD0A8801D7F}" type="presParOf" srcId="{34005EFB-C008-44B4-8FD4-78A188744BF2}" destId="{9E32B1DE-EBCF-4095-BBC1-641FC4F81E2A}" srcOrd="0" destOrd="0" presId="urn:microsoft.com/office/officeart/2005/8/layout/hProcess10"/>
    <dgm:cxn modelId="{96A4A8B9-821E-4CFA-B138-537E6207FB38}" type="presParOf" srcId="{D0D0D48D-31DA-4A64-9C53-A0E86CD3CBEB}" destId="{557AFE9F-1C96-4A42-AA06-8A7695C9C72D}" srcOrd="2" destOrd="0" presId="urn:microsoft.com/office/officeart/2005/8/layout/hProcess10"/>
    <dgm:cxn modelId="{24D59361-5CDB-4E18-AB9C-52ED466EE469}" type="presParOf" srcId="{557AFE9F-1C96-4A42-AA06-8A7695C9C72D}" destId="{B86DBE1D-64E7-478D-BCF8-41A9500FEED6}" srcOrd="0" destOrd="0" presId="urn:microsoft.com/office/officeart/2005/8/layout/hProcess10"/>
    <dgm:cxn modelId="{E7F20B56-FD18-4737-A684-345868046211}" type="presParOf" srcId="{557AFE9F-1C96-4A42-AA06-8A7695C9C72D}" destId="{BC47D905-0CDE-4827-AAF3-95CA7CDD4CD2}" srcOrd="1" destOrd="0" presId="urn:microsoft.com/office/officeart/2005/8/layout/hProcess10"/>
    <dgm:cxn modelId="{605F90BF-D59B-46A8-8819-7AD5087890B2}" type="presParOf" srcId="{D0D0D48D-31DA-4A64-9C53-A0E86CD3CBEB}" destId="{B6C97D85-DBDA-4179-81C1-8DE6C2519632}" srcOrd="3" destOrd="0" presId="urn:microsoft.com/office/officeart/2005/8/layout/hProcess10"/>
    <dgm:cxn modelId="{ED470237-1B5B-491D-A0F1-D0BC5F74D511}" type="presParOf" srcId="{B6C97D85-DBDA-4179-81C1-8DE6C2519632}" destId="{91624F3A-E4DD-421F-A74A-A9DAB0AE7BE4}" srcOrd="0" destOrd="0" presId="urn:microsoft.com/office/officeart/2005/8/layout/hProcess10"/>
    <dgm:cxn modelId="{7D1975B8-A609-40A1-B72E-997D9F9D59E5}" type="presParOf" srcId="{D0D0D48D-31DA-4A64-9C53-A0E86CD3CBEB}" destId="{8F2C1F6D-A921-4F91-A5C3-16A490888068}" srcOrd="4" destOrd="0" presId="urn:microsoft.com/office/officeart/2005/8/layout/hProcess10"/>
    <dgm:cxn modelId="{86A49756-A59A-49EA-AA13-60D034A4A3FB}" type="presParOf" srcId="{8F2C1F6D-A921-4F91-A5C3-16A490888068}" destId="{3FC7B3C5-0194-4171-9945-9E57E7232AC9}" srcOrd="0" destOrd="0" presId="urn:microsoft.com/office/officeart/2005/8/layout/hProcess10"/>
    <dgm:cxn modelId="{B6E6BFC8-49CF-4757-8153-B5F1ECF5BA55}" type="presParOf" srcId="{8F2C1F6D-A921-4F91-A5C3-16A490888068}" destId="{4F8C0720-1AB1-4B93-A66F-2540BDA2E7BF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CDF3960-D3FA-48A1-B50F-FE27815AAD25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5E5B21-7679-48DE-BD7E-3894BB103520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Обобщение переживаний</a:t>
          </a:r>
          <a:endParaRPr lang="ru-RU" sz="2000" dirty="0">
            <a:solidFill>
              <a:schemeClr val="tx1"/>
            </a:solidFill>
          </a:endParaRPr>
        </a:p>
      </dgm:t>
    </dgm:pt>
    <dgm:pt modelId="{B1A3840E-B279-4F31-AE8E-4316E0E65D11}" type="parTrans" cxnId="{43C09C5C-8A67-4C47-914D-30FDBD41CD21}">
      <dgm:prSet/>
      <dgm:spPr/>
      <dgm:t>
        <a:bodyPr/>
        <a:lstStyle/>
        <a:p>
          <a:endParaRPr lang="ru-RU"/>
        </a:p>
      </dgm:t>
    </dgm:pt>
    <dgm:pt modelId="{C9831612-F41C-46B3-8FED-320F76C6F5A8}" type="sibTrans" cxnId="{43C09C5C-8A67-4C47-914D-30FDBD41CD21}">
      <dgm:prSet/>
      <dgm:spPr/>
      <dgm:t>
        <a:bodyPr/>
        <a:lstStyle/>
        <a:p>
          <a:endParaRPr lang="ru-RU"/>
        </a:p>
      </dgm:t>
    </dgm:pt>
    <dgm:pt modelId="{0515A78F-D85F-401C-9596-9DA5ABB341BB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Переоценка ценностей</a:t>
          </a:r>
          <a:endParaRPr lang="ru-RU" sz="2000" dirty="0">
            <a:solidFill>
              <a:schemeClr val="tx1"/>
            </a:solidFill>
          </a:endParaRPr>
        </a:p>
      </dgm:t>
    </dgm:pt>
    <dgm:pt modelId="{A831647F-FFCD-4556-9E66-6A28C776F624}" type="parTrans" cxnId="{3E292F4C-F3E2-4464-A68D-56C41FB44F70}">
      <dgm:prSet/>
      <dgm:spPr/>
      <dgm:t>
        <a:bodyPr/>
        <a:lstStyle/>
        <a:p>
          <a:endParaRPr lang="ru-RU"/>
        </a:p>
      </dgm:t>
    </dgm:pt>
    <dgm:pt modelId="{471D80C2-2D0D-42EA-8C7E-9E9887E431BE}" type="sibTrans" cxnId="{3E292F4C-F3E2-4464-A68D-56C41FB44F70}">
      <dgm:prSet/>
      <dgm:spPr/>
      <dgm:t>
        <a:bodyPr/>
        <a:lstStyle/>
        <a:p>
          <a:endParaRPr lang="ru-RU"/>
        </a:p>
      </dgm:t>
    </dgm:pt>
    <dgm:pt modelId="{D2C2C2B4-6A9C-4A0F-B28E-29F2B5BD392B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Возникновение внутренней жизни ребенка</a:t>
          </a:r>
          <a:endParaRPr lang="ru-RU" sz="1800" dirty="0">
            <a:solidFill>
              <a:schemeClr val="tx1"/>
            </a:solidFill>
          </a:endParaRPr>
        </a:p>
      </dgm:t>
    </dgm:pt>
    <dgm:pt modelId="{B3BB25B0-2A6F-4DB3-9C6D-6A1F21DB63D5}" type="parTrans" cxnId="{97210983-F01C-4716-8F50-E8F9681B1AF6}">
      <dgm:prSet/>
      <dgm:spPr/>
      <dgm:t>
        <a:bodyPr/>
        <a:lstStyle/>
        <a:p>
          <a:endParaRPr lang="ru-RU"/>
        </a:p>
      </dgm:t>
    </dgm:pt>
    <dgm:pt modelId="{91D5F43E-34B6-4AFE-B22D-8B0D6C1C2A2C}" type="sibTrans" cxnId="{97210983-F01C-4716-8F50-E8F9681B1AF6}">
      <dgm:prSet/>
      <dgm:spPr/>
      <dgm:t>
        <a:bodyPr/>
        <a:lstStyle/>
        <a:p>
          <a:endParaRPr lang="ru-RU"/>
        </a:p>
      </dgm:t>
    </dgm:pt>
    <dgm:pt modelId="{82DC85C3-8171-4825-9442-3AE1982F7927}">
      <dgm:prSet phldrT="[Текст]" phldr="1"/>
      <dgm:spPr/>
      <dgm:t>
        <a:bodyPr/>
        <a:lstStyle/>
        <a:p>
          <a:endParaRPr lang="ru-RU" dirty="0"/>
        </a:p>
      </dgm:t>
    </dgm:pt>
    <dgm:pt modelId="{F4270AED-D575-4733-AF6F-E266B0B21BF8}" type="sibTrans" cxnId="{8B77024B-BEF6-418F-9707-61A4D013CC24}">
      <dgm:prSet/>
      <dgm:spPr/>
      <dgm:t>
        <a:bodyPr/>
        <a:lstStyle/>
        <a:p>
          <a:endParaRPr lang="ru-RU"/>
        </a:p>
      </dgm:t>
    </dgm:pt>
    <dgm:pt modelId="{C58CD486-6A43-460A-BFCE-3E86B3EC7455}" type="parTrans" cxnId="{8B77024B-BEF6-418F-9707-61A4D013CC24}">
      <dgm:prSet/>
      <dgm:spPr/>
      <dgm:t>
        <a:bodyPr/>
        <a:lstStyle/>
        <a:p>
          <a:endParaRPr lang="ru-RU"/>
        </a:p>
      </dgm:t>
    </dgm:pt>
    <dgm:pt modelId="{99D94EB6-D819-4865-9533-40E1D6B2E081}" type="pres">
      <dgm:prSet presAssocID="{BCDF3960-D3FA-48A1-B50F-FE27815AAD2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4AB746-7AB3-4E51-B243-FF41DFC1BAD7}" type="pres">
      <dgm:prSet presAssocID="{BCDF3960-D3FA-48A1-B50F-FE27815AAD25}" presName="ellipse" presStyleLbl="trBgShp" presStyleIdx="0" presStyleCnt="1"/>
      <dgm:spPr/>
    </dgm:pt>
    <dgm:pt modelId="{FBFE3C80-3DD0-4D5F-B042-5998E39F24E4}" type="pres">
      <dgm:prSet presAssocID="{BCDF3960-D3FA-48A1-B50F-FE27815AAD25}" presName="arrow1" presStyleLbl="fgShp" presStyleIdx="0" presStyleCnt="1"/>
      <dgm:spPr/>
    </dgm:pt>
    <dgm:pt modelId="{AA668879-F07A-4DFB-9032-98DA9DC8E0C6}" type="pres">
      <dgm:prSet presAssocID="{BCDF3960-D3FA-48A1-B50F-FE27815AAD25}" presName="rectangle" presStyleLbl="revTx" presStyleIdx="0" presStyleCnt="1" custScaleX="26515" custScaleY="32415" custLinFactY="-100000" custLinFactNeighborX="38462" custLinFactNeighborY="-118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F6E92-B772-4329-911A-8A718DD94581}" type="pres">
      <dgm:prSet presAssocID="{0515A78F-D85F-401C-9596-9DA5ABB341BB}" presName="item1" presStyleLbl="node1" presStyleIdx="0" presStyleCnt="3" custScaleX="140546" custScaleY="136468" custLinFactNeighborX="-33236" custLinFactNeighborY="-87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56D1A8-C077-4ED3-A0CE-A156A0D7A80B}" type="pres">
      <dgm:prSet presAssocID="{D2C2C2B4-6A9C-4A0F-B28E-29F2B5BD392B}" presName="item2" presStyleLbl="node1" presStyleIdx="1" presStyleCnt="3" custScaleX="137038" custScaleY="126730" custLinFactNeighborX="-80286" custLinFactNeighborY="-39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063A4-4F34-4276-BE90-FA6D3D1D9931}" type="pres">
      <dgm:prSet presAssocID="{82DC85C3-8171-4825-9442-3AE1982F7927}" presName="item3" presStyleLbl="node1" presStyleIdx="2" presStyleCnt="3" custScaleX="150427" custScaleY="127352" custLinFactNeighborX="61453" custLinFactNeighborY="-5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2711FC-C48F-44E9-AB0A-09531B7F2400}" type="pres">
      <dgm:prSet presAssocID="{BCDF3960-D3FA-48A1-B50F-FE27815AAD25}" presName="funnel" presStyleLbl="trAlignAcc1" presStyleIdx="0" presStyleCnt="1" custScaleX="167282" custScaleY="142857" custLinFactNeighborX="125" custLinFactNeighborY="1633"/>
      <dgm:spPr/>
    </dgm:pt>
  </dgm:ptLst>
  <dgm:cxnLst>
    <dgm:cxn modelId="{1BC9D086-9A75-4A73-9F91-DC375EEB5E3F}" type="presOf" srcId="{BCDF3960-D3FA-48A1-B50F-FE27815AAD25}" destId="{99D94EB6-D819-4865-9533-40E1D6B2E081}" srcOrd="0" destOrd="0" presId="urn:microsoft.com/office/officeart/2005/8/layout/funnel1"/>
    <dgm:cxn modelId="{43C09C5C-8A67-4C47-914D-30FDBD41CD21}" srcId="{BCDF3960-D3FA-48A1-B50F-FE27815AAD25}" destId="{DE5E5B21-7679-48DE-BD7E-3894BB103520}" srcOrd="0" destOrd="0" parTransId="{B1A3840E-B279-4F31-AE8E-4316E0E65D11}" sibTransId="{C9831612-F41C-46B3-8FED-320F76C6F5A8}"/>
    <dgm:cxn modelId="{3F91A332-9408-4D78-98AB-1DF4C68C5A56}" type="presOf" srcId="{D2C2C2B4-6A9C-4A0F-B28E-29F2B5BD392B}" destId="{6F1F6E92-B772-4329-911A-8A718DD94581}" srcOrd="0" destOrd="0" presId="urn:microsoft.com/office/officeart/2005/8/layout/funnel1"/>
    <dgm:cxn modelId="{97210983-F01C-4716-8F50-E8F9681B1AF6}" srcId="{BCDF3960-D3FA-48A1-B50F-FE27815AAD25}" destId="{D2C2C2B4-6A9C-4A0F-B28E-29F2B5BD392B}" srcOrd="2" destOrd="0" parTransId="{B3BB25B0-2A6F-4DB3-9C6D-6A1F21DB63D5}" sibTransId="{91D5F43E-34B6-4AFE-B22D-8B0D6C1C2A2C}"/>
    <dgm:cxn modelId="{B557C1DF-CFD3-4334-A598-548FDACC81AA}" type="presOf" srcId="{82DC85C3-8171-4825-9442-3AE1982F7927}" destId="{AA668879-F07A-4DFB-9032-98DA9DC8E0C6}" srcOrd="0" destOrd="0" presId="urn:microsoft.com/office/officeart/2005/8/layout/funnel1"/>
    <dgm:cxn modelId="{3E292F4C-F3E2-4464-A68D-56C41FB44F70}" srcId="{BCDF3960-D3FA-48A1-B50F-FE27815AAD25}" destId="{0515A78F-D85F-401C-9596-9DA5ABB341BB}" srcOrd="1" destOrd="0" parTransId="{A831647F-FFCD-4556-9E66-6A28C776F624}" sibTransId="{471D80C2-2D0D-42EA-8C7E-9E9887E431BE}"/>
    <dgm:cxn modelId="{8B77024B-BEF6-418F-9707-61A4D013CC24}" srcId="{BCDF3960-D3FA-48A1-B50F-FE27815AAD25}" destId="{82DC85C3-8171-4825-9442-3AE1982F7927}" srcOrd="3" destOrd="0" parTransId="{C58CD486-6A43-460A-BFCE-3E86B3EC7455}" sibTransId="{F4270AED-D575-4733-AF6F-E266B0B21BF8}"/>
    <dgm:cxn modelId="{C9D2DCAC-2C5A-4489-B422-59EC577BDE6C}" type="presOf" srcId="{DE5E5B21-7679-48DE-BD7E-3894BB103520}" destId="{156063A4-4F34-4276-BE90-FA6D3D1D9931}" srcOrd="0" destOrd="0" presId="urn:microsoft.com/office/officeart/2005/8/layout/funnel1"/>
    <dgm:cxn modelId="{F3F7CC1D-E7F5-4D56-AE9D-888C4DC96998}" type="presOf" srcId="{0515A78F-D85F-401C-9596-9DA5ABB341BB}" destId="{9256D1A8-C077-4ED3-A0CE-A156A0D7A80B}" srcOrd="0" destOrd="0" presId="urn:microsoft.com/office/officeart/2005/8/layout/funnel1"/>
    <dgm:cxn modelId="{F1BF88E7-548F-4028-AD6B-F505513716F8}" type="presParOf" srcId="{99D94EB6-D819-4865-9533-40E1D6B2E081}" destId="{D44AB746-7AB3-4E51-B243-FF41DFC1BAD7}" srcOrd="0" destOrd="0" presId="urn:microsoft.com/office/officeart/2005/8/layout/funnel1"/>
    <dgm:cxn modelId="{97080064-CE2D-4A4A-A612-76F5084A86FC}" type="presParOf" srcId="{99D94EB6-D819-4865-9533-40E1D6B2E081}" destId="{FBFE3C80-3DD0-4D5F-B042-5998E39F24E4}" srcOrd="1" destOrd="0" presId="urn:microsoft.com/office/officeart/2005/8/layout/funnel1"/>
    <dgm:cxn modelId="{92FEC5A3-60D2-47CA-97D0-D4904E705F47}" type="presParOf" srcId="{99D94EB6-D819-4865-9533-40E1D6B2E081}" destId="{AA668879-F07A-4DFB-9032-98DA9DC8E0C6}" srcOrd="2" destOrd="0" presId="urn:microsoft.com/office/officeart/2005/8/layout/funnel1"/>
    <dgm:cxn modelId="{36C47E71-4B0A-4466-8BC1-6CF3A90E43DB}" type="presParOf" srcId="{99D94EB6-D819-4865-9533-40E1D6B2E081}" destId="{6F1F6E92-B772-4329-911A-8A718DD94581}" srcOrd="3" destOrd="0" presId="urn:microsoft.com/office/officeart/2005/8/layout/funnel1"/>
    <dgm:cxn modelId="{0D70963D-8EDB-4E05-84C0-967AE35F35DF}" type="presParOf" srcId="{99D94EB6-D819-4865-9533-40E1D6B2E081}" destId="{9256D1A8-C077-4ED3-A0CE-A156A0D7A80B}" srcOrd="4" destOrd="0" presId="urn:microsoft.com/office/officeart/2005/8/layout/funnel1"/>
    <dgm:cxn modelId="{5F05AD67-19B7-4E1E-874B-DBFC1175337F}" type="presParOf" srcId="{99D94EB6-D819-4865-9533-40E1D6B2E081}" destId="{156063A4-4F34-4276-BE90-FA6D3D1D9931}" srcOrd="5" destOrd="0" presId="urn:microsoft.com/office/officeart/2005/8/layout/funnel1"/>
    <dgm:cxn modelId="{43F697CF-91BB-4D36-A31E-831E317CD4D7}" type="presParOf" srcId="{99D94EB6-D819-4865-9533-40E1D6B2E081}" destId="{C82711FC-C48F-44E9-AB0A-09531B7F240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211D93D-AD71-43C5-962B-5685BCD38883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EBE4E3-3644-480B-9C26-1D846D21750A}">
      <dgm:prSet phldrT="[Текст]" custT="1"/>
      <dgm:spPr/>
      <dgm:t>
        <a:bodyPr/>
        <a:lstStyle/>
        <a:p>
          <a:r>
            <a:rPr lang="ru-RU" sz="2400" b="1" dirty="0" smtClean="0"/>
            <a:t>Сохраняйте спокойствие и доброжелательность!!!</a:t>
          </a:r>
          <a:endParaRPr lang="ru-RU" sz="2400" b="1" dirty="0"/>
        </a:p>
      </dgm:t>
    </dgm:pt>
    <dgm:pt modelId="{777C63FA-4F49-40F5-A3C3-436C07C82E43}" type="parTrans" cxnId="{472182DB-A427-4DDC-9C57-DC65C2EBC873}">
      <dgm:prSet/>
      <dgm:spPr/>
      <dgm:t>
        <a:bodyPr/>
        <a:lstStyle/>
        <a:p>
          <a:endParaRPr lang="ru-RU"/>
        </a:p>
      </dgm:t>
    </dgm:pt>
    <dgm:pt modelId="{354A36FC-823C-4E62-B5B9-B43DC69ED958}" type="sibTrans" cxnId="{472182DB-A427-4DDC-9C57-DC65C2EBC873}">
      <dgm:prSet/>
      <dgm:spPr/>
      <dgm:t>
        <a:bodyPr/>
        <a:lstStyle/>
        <a:p>
          <a:endParaRPr lang="ru-RU"/>
        </a:p>
      </dgm:t>
    </dgm:pt>
    <dgm:pt modelId="{E8932F56-F035-42CC-98EC-79FEF1B45394}">
      <dgm:prSet phldrT="[Текст]" custT="1"/>
      <dgm:spPr/>
      <dgm:t>
        <a:bodyPr/>
        <a:lstStyle/>
        <a:p>
          <a:r>
            <a:rPr lang="ru-RU" sz="2400" b="1" dirty="0" smtClean="0"/>
            <a:t>Рассуждать, анализировать с ребенком на равных</a:t>
          </a:r>
          <a:endParaRPr lang="ru-RU" sz="2400" b="1" dirty="0"/>
        </a:p>
      </dgm:t>
    </dgm:pt>
    <dgm:pt modelId="{420B33AA-E1BA-487D-AAE3-DFFB6235370B}" type="parTrans" cxnId="{EE87958A-9A85-4DE8-8F2F-7D5051F9424B}">
      <dgm:prSet/>
      <dgm:spPr/>
      <dgm:t>
        <a:bodyPr/>
        <a:lstStyle/>
        <a:p>
          <a:endParaRPr lang="ru-RU"/>
        </a:p>
      </dgm:t>
    </dgm:pt>
    <dgm:pt modelId="{0B3EA595-ACD9-4863-86CD-F884B13FB6EC}" type="sibTrans" cxnId="{EE87958A-9A85-4DE8-8F2F-7D5051F9424B}">
      <dgm:prSet/>
      <dgm:spPr/>
      <dgm:t>
        <a:bodyPr/>
        <a:lstStyle/>
        <a:p>
          <a:endParaRPr lang="ru-RU"/>
        </a:p>
      </dgm:t>
    </dgm:pt>
    <dgm:pt modelId="{372A8FD7-610B-4A49-998A-492DD91B209F}">
      <dgm:prSet custT="1"/>
      <dgm:spPr/>
      <dgm:t>
        <a:bodyPr/>
        <a:lstStyle/>
        <a:p>
          <a:r>
            <a:rPr lang="ru-RU" sz="2400" b="1" dirty="0" smtClean="0"/>
            <a:t>Поощряйте общение со сверстниками</a:t>
          </a:r>
          <a:endParaRPr lang="ru-RU" sz="2400" b="1" dirty="0"/>
        </a:p>
      </dgm:t>
    </dgm:pt>
    <dgm:pt modelId="{82ED1149-0E4A-4FB1-9AB2-25C94E97CDA0}" type="parTrans" cxnId="{DC01265E-1D0F-4B50-9FA2-C10EC3EB774D}">
      <dgm:prSet/>
      <dgm:spPr/>
      <dgm:t>
        <a:bodyPr/>
        <a:lstStyle/>
        <a:p>
          <a:endParaRPr lang="ru-RU"/>
        </a:p>
      </dgm:t>
    </dgm:pt>
    <dgm:pt modelId="{2F9D64E1-A55B-43F1-B64E-8A7142262E36}" type="sibTrans" cxnId="{DC01265E-1D0F-4B50-9FA2-C10EC3EB774D}">
      <dgm:prSet/>
      <dgm:spPr/>
      <dgm:t>
        <a:bodyPr/>
        <a:lstStyle/>
        <a:p>
          <a:endParaRPr lang="ru-RU"/>
        </a:p>
      </dgm:t>
    </dgm:pt>
    <dgm:pt modelId="{3D1DA226-056A-4345-88AD-4EB665729029}">
      <dgm:prSet phldrT="[Текст]" custT="1"/>
      <dgm:spPr/>
      <dgm:t>
        <a:bodyPr/>
        <a:lstStyle/>
        <a:p>
          <a:r>
            <a:rPr lang="ru-RU" sz="2400" b="1" dirty="0" smtClean="0"/>
            <a:t>Предоставить большую самостоятельность, но показать, что с этим связана и большая ответственность</a:t>
          </a:r>
          <a:endParaRPr lang="ru-RU" sz="2400" b="1" dirty="0"/>
        </a:p>
      </dgm:t>
    </dgm:pt>
    <dgm:pt modelId="{B35E1314-297E-441F-9571-83F0E6032760}" type="sibTrans" cxnId="{40D5ACAC-97B8-4B3F-AA31-0FB252A5439C}">
      <dgm:prSet/>
      <dgm:spPr/>
      <dgm:t>
        <a:bodyPr/>
        <a:lstStyle/>
        <a:p>
          <a:endParaRPr lang="ru-RU"/>
        </a:p>
      </dgm:t>
    </dgm:pt>
    <dgm:pt modelId="{7C6FA3B6-8057-44BA-98CA-72A84E69C33C}" type="parTrans" cxnId="{40D5ACAC-97B8-4B3F-AA31-0FB252A5439C}">
      <dgm:prSet/>
      <dgm:spPr/>
      <dgm:t>
        <a:bodyPr/>
        <a:lstStyle/>
        <a:p>
          <a:endParaRPr lang="ru-RU"/>
        </a:p>
      </dgm:t>
    </dgm:pt>
    <dgm:pt modelId="{3B1A4EF1-8F34-42C0-8701-A35FE64EDC95}">
      <dgm:prSet phldrT="[Текст]" custT="1"/>
      <dgm:spPr/>
      <dgm:t>
        <a:bodyPr/>
        <a:lstStyle/>
        <a:p>
          <a:r>
            <a:rPr lang="ru-RU" sz="2400" b="1" dirty="0" smtClean="0"/>
            <a:t>Предоставить возможность ребенку всесторонне развиваться</a:t>
          </a:r>
          <a:endParaRPr lang="ru-RU" sz="2400" b="1" dirty="0"/>
        </a:p>
      </dgm:t>
    </dgm:pt>
    <dgm:pt modelId="{8B076C27-B945-4884-B604-C25131480359}" type="sibTrans" cxnId="{66AB5267-548D-43D9-9BBA-6C0CCAA4D6BE}">
      <dgm:prSet/>
      <dgm:spPr/>
      <dgm:t>
        <a:bodyPr/>
        <a:lstStyle/>
        <a:p>
          <a:endParaRPr lang="ru-RU"/>
        </a:p>
      </dgm:t>
    </dgm:pt>
    <dgm:pt modelId="{822F4D98-3680-472C-86B4-9E3FB771DC40}" type="parTrans" cxnId="{66AB5267-548D-43D9-9BBA-6C0CCAA4D6BE}">
      <dgm:prSet/>
      <dgm:spPr/>
      <dgm:t>
        <a:bodyPr/>
        <a:lstStyle/>
        <a:p>
          <a:endParaRPr lang="ru-RU"/>
        </a:p>
      </dgm:t>
    </dgm:pt>
    <dgm:pt modelId="{8191A742-EF27-4A1F-B514-556A17E32A6A}" type="pres">
      <dgm:prSet presAssocID="{9211D93D-AD71-43C5-962B-5685BCD3888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FC74F55-287A-4860-ADC0-EC9BD0B96FF0}" type="pres">
      <dgm:prSet presAssocID="{9211D93D-AD71-43C5-962B-5685BCD38883}" presName="Name1" presStyleCnt="0"/>
      <dgm:spPr/>
    </dgm:pt>
    <dgm:pt modelId="{D8117485-8917-47E3-8A83-819D6152AFAD}" type="pres">
      <dgm:prSet presAssocID="{9211D93D-AD71-43C5-962B-5685BCD38883}" presName="cycle" presStyleCnt="0"/>
      <dgm:spPr/>
    </dgm:pt>
    <dgm:pt modelId="{F0674317-8BC3-4FAD-B179-60A6F3B36136}" type="pres">
      <dgm:prSet presAssocID="{9211D93D-AD71-43C5-962B-5685BCD38883}" presName="srcNode" presStyleLbl="node1" presStyleIdx="0" presStyleCnt="5"/>
      <dgm:spPr/>
    </dgm:pt>
    <dgm:pt modelId="{A81AB553-0D09-4A6B-82DA-7C848A20E86B}" type="pres">
      <dgm:prSet presAssocID="{9211D93D-AD71-43C5-962B-5685BCD38883}" presName="conn" presStyleLbl="parChTrans1D2" presStyleIdx="0" presStyleCnt="1"/>
      <dgm:spPr/>
      <dgm:t>
        <a:bodyPr/>
        <a:lstStyle/>
        <a:p>
          <a:endParaRPr lang="ru-RU"/>
        </a:p>
      </dgm:t>
    </dgm:pt>
    <dgm:pt modelId="{05C5E80C-0987-44B0-8FEF-D920C1BC1D44}" type="pres">
      <dgm:prSet presAssocID="{9211D93D-AD71-43C5-962B-5685BCD38883}" presName="extraNode" presStyleLbl="node1" presStyleIdx="0" presStyleCnt="5"/>
      <dgm:spPr/>
    </dgm:pt>
    <dgm:pt modelId="{63BF52F1-0E72-401C-872E-96DFDBD55573}" type="pres">
      <dgm:prSet presAssocID="{9211D93D-AD71-43C5-962B-5685BCD38883}" presName="dstNode" presStyleLbl="node1" presStyleIdx="0" presStyleCnt="5"/>
      <dgm:spPr/>
    </dgm:pt>
    <dgm:pt modelId="{B9D958D8-9899-4EAE-8E9A-AECDC7D9EE44}" type="pres">
      <dgm:prSet presAssocID="{5AEBE4E3-3644-480B-9C26-1D846D21750A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A4A24-BD86-4B35-88BF-0477A3D66116}" type="pres">
      <dgm:prSet presAssocID="{5AEBE4E3-3644-480B-9C26-1D846D21750A}" presName="accent_1" presStyleCnt="0"/>
      <dgm:spPr/>
    </dgm:pt>
    <dgm:pt modelId="{E6D47078-AD3C-4A91-9F5A-709BC46B56EC}" type="pres">
      <dgm:prSet presAssocID="{5AEBE4E3-3644-480B-9C26-1D846D21750A}" presName="accentRepeatNode" presStyleLbl="solidFgAcc1" presStyleIdx="0" presStyleCnt="5"/>
      <dgm:spPr/>
    </dgm:pt>
    <dgm:pt modelId="{B752C177-290B-4450-B081-8CC9A1240F12}" type="pres">
      <dgm:prSet presAssocID="{E8932F56-F035-42CC-98EC-79FEF1B4539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FEEE68-E055-415B-BBFA-D237C9A754EA}" type="pres">
      <dgm:prSet presAssocID="{E8932F56-F035-42CC-98EC-79FEF1B45394}" presName="accent_2" presStyleCnt="0"/>
      <dgm:spPr/>
    </dgm:pt>
    <dgm:pt modelId="{3D06763B-189E-43E6-92AB-34D2A950CC7B}" type="pres">
      <dgm:prSet presAssocID="{E8932F56-F035-42CC-98EC-79FEF1B45394}" presName="accentRepeatNode" presStyleLbl="solidFgAcc1" presStyleIdx="1" presStyleCnt="5"/>
      <dgm:spPr/>
    </dgm:pt>
    <dgm:pt modelId="{2B4E59B4-707F-4B79-8CC8-4034C84CC362}" type="pres">
      <dgm:prSet presAssocID="{372A8FD7-610B-4A49-998A-492DD91B209F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71687B-B005-421A-A896-12B9DDD2AD0B}" type="pres">
      <dgm:prSet presAssocID="{372A8FD7-610B-4A49-998A-492DD91B209F}" presName="accent_3" presStyleCnt="0"/>
      <dgm:spPr/>
    </dgm:pt>
    <dgm:pt modelId="{E44B7517-3D0E-4788-833A-84F3307CEC65}" type="pres">
      <dgm:prSet presAssocID="{372A8FD7-610B-4A49-998A-492DD91B209F}" presName="accentRepeatNode" presStyleLbl="solidFgAcc1" presStyleIdx="2" presStyleCnt="5"/>
      <dgm:spPr/>
    </dgm:pt>
    <dgm:pt modelId="{B1D1008A-95FF-4B10-9464-15405A9F453C}" type="pres">
      <dgm:prSet presAssocID="{3B1A4EF1-8F34-42C0-8701-A35FE64EDC95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262AAF-27D1-455A-B852-08A955BF18EF}" type="pres">
      <dgm:prSet presAssocID="{3B1A4EF1-8F34-42C0-8701-A35FE64EDC95}" presName="accent_4" presStyleCnt="0"/>
      <dgm:spPr/>
    </dgm:pt>
    <dgm:pt modelId="{EAD3769A-45D2-4DEA-BB1B-DD647874DC64}" type="pres">
      <dgm:prSet presAssocID="{3B1A4EF1-8F34-42C0-8701-A35FE64EDC95}" presName="accentRepeatNode" presStyleLbl="solidFgAcc1" presStyleIdx="3" presStyleCnt="5"/>
      <dgm:spPr/>
    </dgm:pt>
    <dgm:pt modelId="{4BE8CDB5-23D1-4E77-A959-AA5250596E7E}" type="pres">
      <dgm:prSet presAssocID="{3D1DA226-056A-4345-88AD-4EB665729029}" presName="text_5" presStyleLbl="node1" presStyleIdx="4" presStyleCnt="5" custScaleY="155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827355-3242-4B78-98B6-354B9ED1E480}" type="pres">
      <dgm:prSet presAssocID="{3D1DA226-056A-4345-88AD-4EB665729029}" presName="accent_5" presStyleCnt="0"/>
      <dgm:spPr/>
    </dgm:pt>
    <dgm:pt modelId="{315CAB6C-E7B9-42AB-842E-886021390B72}" type="pres">
      <dgm:prSet presAssocID="{3D1DA226-056A-4345-88AD-4EB665729029}" presName="accentRepeatNode" presStyleLbl="solidFgAcc1" presStyleIdx="4" presStyleCnt="5"/>
      <dgm:spPr/>
    </dgm:pt>
  </dgm:ptLst>
  <dgm:cxnLst>
    <dgm:cxn modelId="{EE87958A-9A85-4DE8-8F2F-7D5051F9424B}" srcId="{9211D93D-AD71-43C5-962B-5685BCD38883}" destId="{E8932F56-F035-42CC-98EC-79FEF1B45394}" srcOrd="1" destOrd="0" parTransId="{420B33AA-E1BA-487D-AAE3-DFFB6235370B}" sibTransId="{0B3EA595-ACD9-4863-86CD-F884B13FB6EC}"/>
    <dgm:cxn modelId="{EEBE0AA1-A60C-4116-80F4-E55D2B2FC0C1}" type="presOf" srcId="{372A8FD7-610B-4A49-998A-492DD91B209F}" destId="{2B4E59B4-707F-4B79-8CC8-4034C84CC362}" srcOrd="0" destOrd="0" presId="urn:microsoft.com/office/officeart/2008/layout/VerticalCurvedList"/>
    <dgm:cxn modelId="{02219626-7623-4234-8F53-4D685FB6EA85}" type="presOf" srcId="{3B1A4EF1-8F34-42C0-8701-A35FE64EDC95}" destId="{B1D1008A-95FF-4B10-9464-15405A9F453C}" srcOrd="0" destOrd="0" presId="urn:microsoft.com/office/officeart/2008/layout/VerticalCurvedList"/>
    <dgm:cxn modelId="{40D5ACAC-97B8-4B3F-AA31-0FB252A5439C}" srcId="{9211D93D-AD71-43C5-962B-5685BCD38883}" destId="{3D1DA226-056A-4345-88AD-4EB665729029}" srcOrd="4" destOrd="0" parTransId="{7C6FA3B6-8057-44BA-98CA-72A84E69C33C}" sibTransId="{B35E1314-297E-441F-9571-83F0E6032760}"/>
    <dgm:cxn modelId="{56E4D988-F2B1-48A9-9F4B-7E881010A8FA}" type="presOf" srcId="{3D1DA226-056A-4345-88AD-4EB665729029}" destId="{4BE8CDB5-23D1-4E77-A959-AA5250596E7E}" srcOrd="0" destOrd="0" presId="urn:microsoft.com/office/officeart/2008/layout/VerticalCurvedList"/>
    <dgm:cxn modelId="{1258C2E6-3866-44E8-B276-AE51B43FB7B2}" type="presOf" srcId="{9211D93D-AD71-43C5-962B-5685BCD38883}" destId="{8191A742-EF27-4A1F-B514-556A17E32A6A}" srcOrd="0" destOrd="0" presId="urn:microsoft.com/office/officeart/2008/layout/VerticalCurvedList"/>
    <dgm:cxn modelId="{66AB5267-548D-43D9-9BBA-6C0CCAA4D6BE}" srcId="{9211D93D-AD71-43C5-962B-5685BCD38883}" destId="{3B1A4EF1-8F34-42C0-8701-A35FE64EDC95}" srcOrd="3" destOrd="0" parTransId="{822F4D98-3680-472C-86B4-9E3FB771DC40}" sibTransId="{8B076C27-B945-4884-B604-C25131480359}"/>
    <dgm:cxn modelId="{BFB791BB-4534-41B9-AA2F-CDB60D9B9630}" type="presOf" srcId="{5AEBE4E3-3644-480B-9C26-1D846D21750A}" destId="{B9D958D8-9899-4EAE-8E9A-AECDC7D9EE44}" srcOrd="0" destOrd="0" presId="urn:microsoft.com/office/officeart/2008/layout/VerticalCurvedList"/>
    <dgm:cxn modelId="{CC6CFC11-23F9-4C52-BE66-02884672525D}" type="presOf" srcId="{E8932F56-F035-42CC-98EC-79FEF1B45394}" destId="{B752C177-290B-4450-B081-8CC9A1240F12}" srcOrd="0" destOrd="0" presId="urn:microsoft.com/office/officeart/2008/layout/VerticalCurvedList"/>
    <dgm:cxn modelId="{584AC3DC-E1AB-4A17-81DB-E7094EA8B8EA}" type="presOf" srcId="{354A36FC-823C-4E62-B5B9-B43DC69ED958}" destId="{A81AB553-0D09-4A6B-82DA-7C848A20E86B}" srcOrd="0" destOrd="0" presId="urn:microsoft.com/office/officeart/2008/layout/VerticalCurvedList"/>
    <dgm:cxn modelId="{DC01265E-1D0F-4B50-9FA2-C10EC3EB774D}" srcId="{9211D93D-AD71-43C5-962B-5685BCD38883}" destId="{372A8FD7-610B-4A49-998A-492DD91B209F}" srcOrd="2" destOrd="0" parTransId="{82ED1149-0E4A-4FB1-9AB2-25C94E97CDA0}" sibTransId="{2F9D64E1-A55B-43F1-B64E-8A7142262E36}"/>
    <dgm:cxn modelId="{472182DB-A427-4DDC-9C57-DC65C2EBC873}" srcId="{9211D93D-AD71-43C5-962B-5685BCD38883}" destId="{5AEBE4E3-3644-480B-9C26-1D846D21750A}" srcOrd="0" destOrd="0" parTransId="{777C63FA-4F49-40F5-A3C3-436C07C82E43}" sibTransId="{354A36FC-823C-4E62-B5B9-B43DC69ED958}"/>
    <dgm:cxn modelId="{DBF9B5A2-EC67-41B7-ACE1-63C63A0635FA}" type="presParOf" srcId="{8191A742-EF27-4A1F-B514-556A17E32A6A}" destId="{1FC74F55-287A-4860-ADC0-EC9BD0B96FF0}" srcOrd="0" destOrd="0" presId="urn:microsoft.com/office/officeart/2008/layout/VerticalCurvedList"/>
    <dgm:cxn modelId="{3C36EB3F-11BC-40D4-AED3-7122B4876E64}" type="presParOf" srcId="{1FC74F55-287A-4860-ADC0-EC9BD0B96FF0}" destId="{D8117485-8917-47E3-8A83-819D6152AFAD}" srcOrd="0" destOrd="0" presId="urn:microsoft.com/office/officeart/2008/layout/VerticalCurvedList"/>
    <dgm:cxn modelId="{DB948F91-3A25-433D-9BA0-3E9F3B2E72C5}" type="presParOf" srcId="{D8117485-8917-47E3-8A83-819D6152AFAD}" destId="{F0674317-8BC3-4FAD-B179-60A6F3B36136}" srcOrd="0" destOrd="0" presId="urn:microsoft.com/office/officeart/2008/layout/VerticalCurvedList"/>
    <dgm:cxn modelId="{BF493265-2A03-46FC-83C5-2183F4F498A4}" type="presParOf" srcId="{D8117485-8917-47E3-8A83-819D6152AFAD}" destId="{A81AB553-0D09-4A6B-82DA-7C848A20E86B}" srcOrd="1" destOrd="0" presId="urn:microsoft.com/office/officeart/2008/layout/VerticalCurvedList"/>
    <dgm:cxn modelId="{D81206E6-6F69-45FF-A80C-DEE03D35202E}" type="presParOf" srcId="{D8117485-8917-47E3-8A83-819D6152AFAD}" destId="{05C5E80C-0987-44B0-8FEF-D920C1BC1D44}" srcOrd="2" destOrd="0" presId="urn:microsoft.com/office/officeart/2008/layout/VerticalCurvedList"/>
    <dgm:cxn modelId="{EC904E7C-776D-4728-8F94-BB8E0F22F6A1}" type="presParOf" srcId="{D8117485-8917-47E3-8A83-819D6152AFAD}" destId="{63BF52F1-0E72-401C-872E-96DFDBD55573}" srcOrd="3" destOrd="0" presId="urn:microsoft.com/office/officeart/2008/layout/VerticalCurvedList"/>
    <dgm:cxn modelId="{1839094D-4C9F-4752-8F30-C6F0F90ABD21}" type="presParOf" srcId="{1FC74F55-287A-4860-ADC0-EC9BD0B96FF0}" destId="{B9D958D8-9899-4EAE-8E9A-AECDC7D9EE44}" srcOrd="1" destOrd="0" presId="urn:microsoft.com/office/officeart/2008/layout/VerticalCurvedList"/>
    <dgm:cxn modelId="{95CFAC19-5F65-4300-9693-97BD9F3D4378}" type="presParOf" srcId="{1FC74F55-287A-4860-ADC0-EC9BD0B96FF0}" destId="{5C9A4A24-BD86-4B35-88BF-0477A3D66116}" srcOrd="2" destOrd="0" presId="urn:microsoft.com/office/officeart/2008/layout/VerticalCurvedList"/>
    <dgm:cxn modelId="{041CA696-501D-4F7C-92F8-A5A7B8A1EF73}" type="presParOf" srcId="{5C9A4A24-BD86-4B35-88BF-0477A3D66116}" destId="{E6D47078-AD3C-4A91-9F5A-709BC46B56EC}" srcOrd="0" destOrd="0" presId="urn:microsoft.com/office/officeart/2008/layout/VerticalCurvedList"/>
    <dgm:cxn modelId="{88C5DBD9-1843-43A9-81F4-DAAFBE19F66C}" type="presParOf" srcId="{1FC74F55-287A-4860-ADC0-EC9BD0B96FF0}" destId="{B752C177-290B-4450-B081-8CC9A1240F12}" srcOrd="3" destOrd="0" presId="urn:microsoft.com/office/officeart/2008/layout/VerticalCurvedList"/>
    <dgm:cxn modelId="{83A8DA95-EF0D-465E-B8D8-3EE82235960A}" type="presParOf" srcId="{1FC74F55-287A-4860-ADC0-EC9BD0B96FF0}" destId="{59FEEE68-E055-415B-BBFA-D237C9A754EA}" srcOrd="4" destOrd="0" presId="urn:microsoft.com/office/officeart/2008/layout/VerticalCurvedList"/>
    <dgm:cxn modelId="{C8C18B05-AA5B-408D-BC64-792B1A84485D}" type="presParOf" srcId="{59FEEE68-E055-415B-BBFA-D237C9A754EA}" destId="{3D06763B-189E-43E6-92AB-34D2A950CC7B}" srcOrd="0" destOrd="0" presId="urn:microsoft.com/office/officeart/2008/layout/VerticalCurvedList"/>
    <dgm:cxn modelId="{29FAD74A-EC6E-4BAA-9B5C-4CD99125E521}" type="presParOf" srcId="{1FC74F55-287A-4860-ADC0-EC9BD0B96FF0}" destId="{2B4E59B4-707F-4B79-8CC8-4034C84CC362}" srcOrd="5" destOrd="0" presId="urn:microsoft.com/office/officeart/2008/layout/VerticalCurvedList"/>
    <dgm:cxn modelId="{CBA831DB-B6E1-41C0-BEEC-BDDFE16D8DE1}" type="presParOf" srcId="{1FC74F55-287A-4860-ADC0-EC9BD0B96FF0}" destId="{FE71687B-B005-421A-A896-12B9DDD2AD0B}" srcOrd="6" destOrd="0" presId="urn:microsoft.com/office/officeart/2008/layout/VerticalCurvedList"/>
    <dgm:cxn modelId="{F1B2205E-3148-426A-81B4-C1642CA7C1BB}" type="presParOf" srcId="{FE71687B-B005-421A-A896-12B9DDD2AD0B}" destId="{E44B7517-3D0E-4788-833A-84F3307CEC65}" srcOrd="0" destOrd="0" presId="urn:microsoft.com/office/officeart/2008/layout/VerticalCurvedList"/>
    <dgm:cxn modelId="{98F18AA6-A03E-4ADD-AF49-88E787B76CD9}" type="presParOf" srcId="{1FC74F55-287A-4860-ADC0-EC9BD0B96FF0}" destId="{B1D1008A-95FF-4B10-9464-15405A9F453C}" srcOrd="7" destOrd="0" presId="urn:microsoft.com/office/officeart/2008/layout/VerticalCurvedList"/>
    <dgm:cxn modelId="{7D2ED0A2-906F-42C3-9463-3D00FC53E347}" type="presParOf" srcId="{1FC74F55-287A-4860-ADC0-EC9BD0B96FF0}" destId="{22262AAF-27D1-455A-B852-08A955BF18EF}" srcOrd="8" destOrd="0" presId="urn:microsoft.com/office/officeart/2008/layout/VerticalCurvedList"/>
    <dgm:cxn modelId="{D2A00F96-35E5-44C0-A2F3-370B8EFA02B9}" type="presParOf" srcId="{22262AAF-27D1-455A-B852-08A955BF18EF}" destId="{EAD3769A-45D2-4DEA-BB1B-DD647874DC64}" srcOrd="0" destOrd="0" presId="urn:microsoft.com/office/officeart/2008/layout/VerticalCurvedList"/>
    <dgm:cxn modelId="{CEB1AC1D-6D80-4C9F-82B9-40B5EA51BA7D}" type="presParOf" srcId="{1FC74F55-287A-4860-ADC0-EC9BD0B96FF0}" destId="{4BE8CDB5-23D1-4E77-A959-AA5250596E7E}" srcOrd="9" destOrd="0" presId="urn:microsoft.com/office/officeart/2008/layout/VerticalCurvedList"/>
    <dgm:cxn modelId="{D5899D58-C553-422A-99C8-C4C2019DF504}" type="presParOf" srcId="{1FC74F55-287A-4860-ADC0-EC9BD0B96FF0}" destId="{D6827355-3242-4B78-98B6-354B9ED1E480}" srcOrd="10" destOrd="0" presId="urn:microsoft.com/office/officeart/2008/layout/VerticalCurvedList"/>
    <dgm:cxn modelId="{21A4309F-598E-40B6-98AF-E46C3F85134F}" type="presParOf" srcId="{D6827355-3242-4B78-98B6-354B9ED1E480}" destId="{315CAB6C-E7B9-42AB-842E-886021390B7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C74C6D-5B38-4BE8-B1E4-C2E0F0B7E36D}" type="doc">
      <dgm:prSet loTypeId="urn:microsoft.com/office/officeart/2005/8/layout/vList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03355D-451B-4447-91D7-0F9ED436E463}">
      <dgm:prSet phldrT="[Текст]" custT="1"/>
      <dgm:spPr/>
      <dgm:t>
        <a:bodyPr/>
        <a:lstStyle/>
        <a:p>
          <a:pPr algn="l"/>
          <a:r>
            <a:rPr lang="ru-RU" sz="2100" dirty="0" smtClean="0">
              <a:solidFill>
                <a:schemeClr val="tx1">
                  <a:lumMod val="95000"/>
                  <a:lumOff val="5000"/>
                </a:schemeClr>
              </a:solidFill>
            </a:rPr>
            <a:t>1. </a:t>
          </a:r>
          <a:r>
            <a:rPr lang="ru-RU" sz="2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Периодизация</a:t>
          </a:r>
          <a:endParaRPr lang="ru-RU" sz="22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BA27AC6-E753-4260-B09A-D60814CB7061}" type="parTrans" cxnId="{CEA0505F-EBA8-43C9-ACF2-A4CD04B6B7AE}">
      <dgm:prSet/>
      <dgm:spPr/>
      <dgm:t>
        <a:bodyPr/>
        <a:lstStyle/>
        <a:p>
          <a:pPr algn="l"/>
          <a:endParaRPr lang="ru-RU"/>
        </a:p>
      </dgm:t>
    </dgm:pt>
    <dgm:pt modelId="{3A7731E2-26D3-40B2-A1D8-00A17FE1C511}" type="sibTrans" cxnId="{CEA0505F-EBA8-43C9-ACF2-A4CD04B6B7AE}">
      <dgm:prSet/>
      <dgm:spPr/>
      <dgm:t>
        <a:bodyPr/>
        <a:lstStyle/>
        <a:p>
          <a:pPr algn="l"/>
          <a:endParaRPr lang="ru-RU"/>
        </a:p>
      </dgm:t>
    </dgm:pt>
    <dgm:pt modelId="{D93C6C23-49C2-414A-AFD8-1341629BAE0E}">
      <dgm:prSet phldrT="[Текст]"/>
      <dgm:spPr/>
      <dgm:t>
        <a:bodyPr/>
        <a:lstStyle/>
        <a:p>
          <a:pPr algn="l">
            <a:spcAft>
              <a:spcPts val="0"/>
            </a:spcAft>
          </a:pPr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7. Вопросы для самоконтроля, ответы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7221D98-4BC3-4EB6-B6EC-FF2A94AFAC3F}" type="parTrans" cxnId="{C1B373F6-EEEA-4E98-B912-531A19A7B473}">
      <dgm:prSet/>
      <dgm:spPr/>
      <dgm:t>
        <a:bodyPr/>
        <a:lstStyle/>
        <a:p>
          <a:pPr algn="l"/>
          <a:endParaRPr lang="ru-RU"/>
        </a:p>
      </dgm:t>
    </dgm:pt>
    <dgm:pt modelId="{509BB1BB-93DC-4C77-8B6C-8DC8BA79890F}" type="sibTrans" cxnId="{C1B373F6-EEEA-4E98-B912-531A19A7B473}">
      <dgm:prSet/>
      <dgm:spPr/>
      <dgm:t>
        <a:bodyPr/>
        <a:lstStyle/>
        <a:p>
          <a:pPr algn="l"/>
          <a:endParaRPr lang="ru-RU"/>
        </a:p>
      </dgm:t>
    </dgm:pt>
    <dgm:pt modelId="{150F1192-CFF9-4F98-9B2C-C76BDCE00A42}">
      <dgm:prSet phldrT="[Текст]"/>
      <dgm:spPr/>
      <dgm:t>
        <a:bodyPr/>
        <a:lstStyle/>
        <a:p>
          <a:pPr algn="l"/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8. Список литературы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5E5F83F-59C6-4C6B-9363-AD450415C0CC}" type="parTrans" cxnId="{76B9B256-4009-43D0-BBA2-22D5D7D26280}">
      <dgm:prSet/>
      <dgm:spPr/>
      <dgm:t>
        <a:bodyPr/>
        <a:lstStyle/>
        <a:p>
          <a:pPr algn="l"/>
          <a:endParaRPr lang="ru-RU"/>
        </a:p>
      </dgm:t>
    </dgm:pt>
    <dgm:pt modelId="{510D1D81-F273-4444-BE98-7C2543EBB6A3}" type="sibTrans" cxnId="{76B9B256-4009-43D0-BBA2-22D5D7D26280}">
      <dgm:prSet/>
      <dgm:spPr/>
      <dgm:t>
        <a:bodyPr/>
        <a:lstStyle/>
        <a:p>
          <a:pPr algn="l"/>
          <a:endParaRPr lang="ru-RU"/>
        </a:p>
      </dgm:t>
    </dgm:pt>
    <dgm:pt modelId="{E675F696-1D11-4B68-89DD-5F84CD3B901F}">
      <dgm:prSet custT="1"/>
      <dgm:spPr/>
      <dgm:t>
        <a:bodyPr/>
        <a:lstStyle/>
        <a:p>
          <a:pPr algn="l"/>
          <a:r>
            <a:rPr lang="ru-RU" sz="2100" dirty="0" smtClean="0">
              <a:solidFill>
                <a:schemeClr val="tx1">
                  <a:lumMod val="95000"/>
                  <a:lumOff val="5000"/>
                </a:schemeClr>
              </a:solidFill>
            </a:rPr>
            <a:t>2. </a:t>
          </a:r>
          <a:r>
            <a:rPr lang="ru-RU" sz="2200" dirty="0" smtClean="0">
              <a:solidFill>
                <a:schemeClr val="tx1">
                  <a:lumMod val="95000"/>
                  <a:lumOff val="5000"/>
                </a:schemeClr>
              </a:solidFill>
            </a:rPr>
            <a:t>Общение младшего школьника</a:t>
          </a:r>
          <a:endParaRPr lang="ru-RU" sz="22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60DF32E-6D78-43B1-8521-0840890BA98D}" type="parTrans" cxnId="{B2264F48-9C0A-4A34-A73D-3A1379FB895B}">
      <dgm:prSet/>
      <dgm:spPr/>
      <dgm:t>
        <a:bodyPr/>
        <a:lstStyle/>
        <a:p>
          <a:pPr algn="l"/>
          <a:endParaRPr lang="ru-RU"/>
        </a:p>
      </dgm:t>
    </dgm:pt>
    <dgm:pt modelId="{50F52E50-10C6-43A6-90B3-D61990DF7DBF}" type="sibTrans" cxnId="{B2264F48-9C0A-4A34-A73D-3A1379FB895B}">
      <dgm:prSet/>
      <dgm:spPr/>
      <dgm:t>
        <a:bodyPr/>
        <a:lstStyle/>
        <a:p>
          <a:pPr algn="l"/>
          <a:endParaRPr lang="ru-RU"/>
        </a:p>
      </dgm:t>
    </dgm:pt>
    <dgm:pt modelId="{0B8F2613-C9AA-458F-A75B-86D3EDC68947}">
      <dgm:prSet custT="1"/>
      <dgm:spPr/>
      <dgm:t>
        <a:bodyPr/>
        <a:lstStyle/>
        <a:p>
          <a:pPr algn="l"/>
          <a:r>
            <a:rPr lang="ru-RU" sz="2100" dirty="0" smtClean="0">
              <a:solidFill>
                <a:schemeClr val="tx1">
                  <a:lumMod val="95000"/>
                  <a:lumOff val="5000"/>
                </a:schemeClr>
              </a:solidFill>
            </a:rPr>
            <a:t>3. </a:t>
          </a:r>
          <a:r>
            <a:rPr lang="ru-RU" sz="2300" dirty="0" smtClean="0">
              <a:solidFill>
                <a:schemeClr val="tx1">
                  <a:lumMod val="95000"/>
                  <a:lumOff val="5000"/>
                </a:schemeClr>
              </a:solidFill>
            </a:rPr>
            <a:t>Депривация</a:t>
          </a:r>
          <a:endParaRPr lang="ru-RU" sz="23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796C985-1438-4EFC-B613-4515439EDBDD}" type="parTrans" cxnId="{936AD599-A585-49C9-A47B-D99935E28476}">
      <dgm:prSet/>
      <dgm:spPr/>
      <dgm:t>
        <a:bodyPr/>
        <a:lstStyle/>
        <a:p>
          <a:pPr algn="l"/>
          <a:endParaRPr lang="ru-RU"/>
        </a:p>
      </dgm:t>
    </dgm:pt>
    <dgm:pt modelId="{B612FDD4-021C-471F-8EC1-0EDCDD4DBBB8}" type="sibTrans" cxnId="{936AD599-A585-49C9-A47B-D99935E28476}">
      <dgm:prSet/>
      <dgm:spPr/>
      <dgm:t>
        <a:bodyPr/>
        <a:lstStyle/>
        <a:p>
          <a:pPr algn="l"/>
          <a:endParaRPr lang="ru-RU"/>
        </a:p>
      </dgm:t>
    </dgm:pt>
    <dgm:pt modelId="{6FA341C0-29B5-4A62-B0DE-884FDA611557}">
      <dgm:prSet/>
      <dgm:spPr/>
      <dgm:t>
        <a:bodyPr/>
        <a:lstStyle/>
        <a:p>
          <a:pPr algn="l"/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5. Учебная деятельность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22A0865-C3BD-4631-A7A2-17ADA11C73B7}" type="parTrans" cxnId="{8D64B140-4883-42F9-8F33-744B94058482}">
      <dgm:prSet/>
      <dgm:spPr/>
      <dgm:t>
        <a:bodyPr/>
        <a:lstStyle/>
        <a:p>
          <a:pPr algn="l"/>
          <a:endParaRPr lang="ru-RU"/>
        </a:p>
      </dgm:t>
    </dgm:pt>
    <dgm:pt modelId="{3917B784-AB67-43D8-A99C-C450FF0CBAB5}" type="sibTrans" cxnId="{8D64B140-4883-42F9-8F33-744B94058482}">
      <dgm:prSet/>
      <dgm:spPr/>
      <dgm:t>
        <a:bodyPr/>
        <a:lstStyle/>
        <a:p>
          <a:pPr algn="l"/>
          <a:endParaRPr lang="ru-RU"/>
        </a:p>
      </dgm:t>
    </dgm:pt>
    <dgm:pt modelId="{FFDCFDA5-09A6-4788-839E-9819AC04CA02}">
      <dgm:prSet/>
      <dgm:spPr/>
      <dgm:t>
        <a:bodyPr/>
        <a:lstStyle/>
        <a:p>
          <a:pPr algn="l"/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6. Адаптация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99444D3-9C4D-430D-8E8D-FEB35E140259}" type="parTrans" cxnId="{FC96B0B8-14A1-4C07-A890-C2545942921F}">
      <dgm:prSet/>
      <dgm:spPr/>
      <dgm:t>
        <a:bodyPr/>
        <a:lstStyle/>
        <a:p>
          <a:pPr algn="l"/>
          <a:endParaRPr lang="ru-RU"/>
        </a:p>
      </dgm:t>
    </dgm:pt>
    <dgm:pt modelId="{F25AA4EE-D4AF-4A1A-B0D4-ACE6AD735BD5}" type="sibTrans" cxnId="{FC96B0B8-14A1-4C07-A890-C2545942921F}">
      <dgm:prSet/>
      <dgm:spPr/>
      <dgm:t>
        <a:bodyPr/>
        <a:lstStyle/>
        <a:p>
          <a:pPr algn="l"/>
          <a:endParaRPr lang="ru-RU"/>
        </a:p>
      </dgm:t>
    </dgm:pt>
    <dgm:pt modelId="{58B41152-6385-40CC-A074-236B4091E284}">
      <dgm:prSet custT="1"/>
      <dgm:spPr/>
      <dgm:t>
        <a:bodyPr/>
        <a:lstStyle/>
        <a:p>
          <a:pPr algn="l"/>
          <a:r>
            <a:rPr lang="ru-RU" sz="2100" dirty="0" smtClean="0">
              <a:solidFill>
                <a:schemeClr val="tx1">
                  <a:lumMod val="95000"/>
                  <a:lumOff val="5000"/>
                </a:schemeClr>
              </a:solidFill>
            </a:rPr>
            <a:t>4. </a:t>
          </a:r>
          <a:r>
            <a:rPr lang="ru-RU" sz="2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Психологическое развитие </a:t>
          </a:r>
          <a:endParaRPr lang="ru-RU" sz="22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DB31459-64BC-4DA2-8D67-6CD3DA3DFF55}" type="parTrans" cxnId="{65C22AE4-E24E-4325-91E7-EEC54F8128BA}">
      <dgm:prSet/>
      <dgm:spPr/>
      <dgm:t>
        <a:bodyPr/>
        <a:lstStyle/>
        <a:p>
          <a:pPr algn="l"/>
          <a:endParaRPr lang="ru-RU"/>
        </a:p>
      </dgm:t>
    </dgm:pt>
    <dgm:pt modelId="{501F7903-DB75-41FD-A1D7-8767D1359879}" type="sibTrans" cxnId="{65C22AE4-E24E-4325-91E7-EEC54F8128BA}">
      <dgm:prSet/>
      <dgm:spPr/>
      <dgm:t>
        <a:bodyPr/>
        <a:lstStyle/>
        <a:p>
          <a:pPr algn="l"/>
          <a:endParaRPr lang="ru-RU"/>
        </a:p>
      </dgm:t>
    </dgm:pt>
    <dgm:pt modelId="{53FC98FD-BCBC-4CA0-8901-B57D00BD652D}" type="pres">
      <dgm:prSet presAssocID="{E3C74C6D-5B38-4BE8-B1E4-C2E0F0B7E36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A7EE91-8E1C-4A83-96CF-3C653D5AD962}" type="pres">
      <dgm:prSet presAssocID="{EB03355D-451B-4447-91D7-0F9ED436E463}" presName="composite" presStyleCnt="0"/>
      <dgm:spPr/>
    </dgm:pt>
    <dgm:pt modelId="{895C2FA3-1517-4208-8FD8-373170DC0AF7}" type="pres">
      <dgm:prSet presAssocID="{EB03355D-451B-4447-91D7-0F9ED436E463}" presName="imgShp" presStyleLbl="fgImgPlace1" presStyleIdx="0" presStyleCnt="8"/>
      <dgm:spPr/>
    </dgm:pt>
    <dgm:pt modelId="{681806BA-0901-4012-A8F1-A6462F61B145}" type="pres">
      <dgm:prSet presAssocID="{EB03355D-451B-4447-91D7-0F9ED436E463}" presName="tx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1AF381-3572-4042-9294-3E982B63A0C2}" type="pres">
      <dgm:prSet presAssocID="{3A7731E2-26D3-40B2-A1D8-00A17FE1C511}" presName="spacing" presStyleCnt="0"/>
      <dgm:spPr/>
    </dgm:pt>
    <dgm:pt modelId="{E822BBA0-E976-4294-9349-FFB6910901DA}" type="pres">
      <dgm:prSet presAssocID="{E675F696-1D11-4B68-89DD-5F84CD3B901F}" presName="composite" presStyleCnt="0"/>
      <dgm:spPr/>
    </dgm:pt>
    <dgm:pt modelId="{6A94B76C-D5A8-4500-BD86-E5A1806FE70E}" type="pres">
      <dgm:prSet presAssocID="{E675F696-1D11-4B68-89DD-5F84CD3B901F}" presName="imgShp" presStyleLbl="fgImgPlace1" presStyleIdx="1" presStyleCnt="8"/>
      <dgm:spPr/>
    </dgm:pt>
    <dgm:pt modelId="{5B30CD20-12DF-4B6E-896B-DCDB2D929F34}" type="pres">
      <dgm:prSet presAssocID="{E675F696-1D11-4B68-89DD-5F84CD3B901F}" presName="tx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AE8858-9403-4F52-9E2B-CCD30B5C6812}" type="pres">
      <dgm:prSet presAssocID="{50F52E50-10C6-43A6-90B3-D61990DF7DBF}" presName="spacing" presStyleCnt="0"/>
      <dgm:spPr/>
    </dgm:pt>
    <dgm:pt modelId="{3D0CBEA2-CCCC-4CFF-8920-A96FC0AF0525}" type="pres">
      <dgm:prSet presAssocID="{0B8F2613-C9AA-458F-A75B-86D3EDC68947}" presName="composite" presStyleCnt="0"/>
      <dgm:spPr/>
    </dgm:pt>
    <dgm:pt modelId="{ED25D094-5E8A-4EBB-B242-895C113CACD3}" type="pres">
      <dgm:prSet presAssocID="{0B8F2613-C9AA-458F-A75B-86D3EDC68947}" presName="imgShp" presStyleLbl="fgImgPlace1" presStyleIdx="2" presStyleCnt="8"/>
      <dgm:spPr/>
    </dgm:pt>
    <dgm:pt modelId="{A5595589-2BA7-4726-BB21-237CFBDB4AC6}" type="pres">
      <dgm:prSet presAssocID="{0B8F2613-C9AA-458F-A75B-86D3EDC68947}" presName="txShp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762C1C-34F9-41FC-9B34-E583428D51ED}" type="pres">
      <dgm:prSet presAssocID="{B612FDD4-021C-471F-8EC1-0EDCDD4DBBB8}" presName="spacing" presStyleCnt="0"/>
      <dgm:spPr/>
    </dgm:pt>
    <dgm:pt modelId="{3CF5ADE6-3B83-47EA-A954-F1F9ECE0507E}" type="pres">
      <dgm:prSet presAssocID="{58B41152-6385-40CC-A074-236B4091E284}" presName="composite" presStyleCnt="0"/>
      <dgm:spPr/>
    </dgm:pt>
    <dgm:pt modelId="{8902F6A3-533F-46DC-8765-B28B79A1ED51}" type="pres">
      <dgm:prSet presAssocID="{58B41152-6385-40CC-A074-236B4091E284}" presName="imgShp" presStyleLbl="fgImgPlace1" presStyleIdx="3" presStyleCnt="8"/>
      <dgm:spPr/>
    </dgm:pt>
    <dgm:pt modelId="{DC5A30B7-9BAF-46C8-9BA9-691FE72838DC}" type="pres">
      <dgm:prSet presAssocID="{58B41152-6385-40CC-A074-236B4091E284}" presName="txShp" presStyleLbl="node1" presStyleIdx="3" presStyleCnt="8" custScaleX="101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EAB4D-30DC-40EA-AEA0-291E8C53E9FB}" type="pres">
      <dgm:prSet presAssocID="{501F7903-DB75-41FD-A1D7-8767D1359879}" presName="spacing" presStyleCnt="0"/>
      <dgm:spPr/>
    </dgm:pt>
    <dgm:pt modelId="{4A19498A-F084-4865-B88C-18843E10C7E9}" type="pres">
      <dgm:prSet presAssocID="{6FA341C0-29B5-4A62-B0DE-884FDA611557}" presName="composite" presStyleCnt="0"/>
      <dgm:spPr/>
    </dgm:pt>
    <dgm:pt modelId="{5165F920-8BA6-4914-B77B-7E4435F47450}" type="pres">
      <dgm:prSet presAssocID="{6FA341C0-29B5-4A62-B0DE-884FDA611557}" presName="imgShp" presStyleLbl="fgImgPlace1" presStyleIdx="4" presStyleCnt="8"/>
      <dgm:spPr/>
    </dgm:pt>
    <dgm:pt modelId="{465702B8-4864-44BD-B268-126B58E17E15}" type="pres">
      <dgm:prSet presAssocID="{6FA341C0-29B5-4A62-B0DE-884FDA611557}" presName="tx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7E14B6-F106-469D-AA02-8718A4227643}" type="pres">
      <dgm:prSet presAssocID="{3917B784-AB67-43D8-A99C-C450FF0CBAB5}" presName="spacing" presStyleCnt="0"/>
      <dgm:spPr/>
    </dgm:pt>
    <dgm:pt modelId="{7E8DDECC-0ADF-4713-9CB0-5A1E34255FDF}" type="pres">
      <dgm:prSet presAssocID="{FFDCFDA5-09A6-4788-839E-9819AC04CA02}" presName="composite" presStyleCnt="0"/>
      <dgm:spPr/>
    </dgm:pt>
    <dgm:pt modelId="{511652FF-06B5-4097-AAA5-35469F8F4B0A}" type="pres">
      <dgm:prSet presAssocID="{FFDCFDA5-09A6-4788-839E-9819AC04CA02}" presName="imgShp" presStyleLbl="fgImgPlace1" presStyleIdx="5" presStyleCnt="8"/>
      <dgm:spPr/>
    </dgm:pt>
    <dgm:pt modelId="{BD9B6F0A-D81B-4D3B-9EF2-1BCF574C799F}" type="pres">
      <dgm:prSet presAssocID="{FFDCFDA5-09A6-4788-839E-9819AC04CA02}" presName="tx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CAFEED-73EE-44BA-A44E-8DE6A3F33906}" type="pres">
      <dgm:prSet presAssocID="{F25AA4EE-D4AF-4A1A-B0D4-ACE6AD735BD5}" presName="spacing" presStyleCnt="0"/>
      <dgm:spPr/>
    </dgm:pt>
    <dgm:pt modelId="{84894755-F876-4F50-ADF3-23E9FDA25AA2}" type="pres">
      <dgm:prSet presAssocID="{D93C6C23-49C2-414A-AFD8-1341629BAE0E}" presName="composite" presStyleCnt="0"/>
      <dgm:spPr/>
    </dgm:pt>
    <dgm:pt modelId="{0BD6F830-5171-46E3-A9B7-2BC2B642C040}" type="pres">
      <dgm:prSet presAssocID="{D93C6C23-49C2-414A-AFD8-1341629BAE0E}" presName="imgShp" presStyleLbl="fgImgPlace1" presStyleIdx="6" presStyleCnt="8"/>
      <dgm:spPr/>
    </dgm:pt>
    <dgm:pt modelId="{8A4682A3-FDD3-4125-94C9-3CDB76183D5F}" type="pres">
      <dgm:prSet presAssocID="{D93C6C23-49C2-414A-AFD8-1341629BAE0E}" presName="tx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237223-7145-4BBC-A977-63EAFD8436D5}" type="pres">
      <dgm:prSet presAssocID="{509BB1BB-93DC-4C77-8B6C-8DC8BA79890F}" presName="spacing" presStyleCnt="0"/>
      <dgm:spPr/>
    </dgm:pt>
    <dgm:pt modelId="{ED523118-6C5A-442D-A8F1-8E5AF2562CAF}" type="pres">
      <dgm:prSet presAssocID="{150F1192-CFF9-4F98-9B2C-C76BDCE00A42}" presName="composite" presStyleCnt="0"/>
      <dgm:spPr/>
    </dgm:pt>
    <dgm:pt modelId="{9F2BAB9F-C965-431B-A6FA-04A91C8E3753}" type="pres">
      <dgm:prSet presAssocID="{150F1192-CFF9-4F98-9B2C-C76BDCE00A42}" presName="imgShp" presStyleLbl="fgImgPlace1" presStyleIdx="7" presStyleCnt="8"/>
      <dgm:spPr/>
    </dgm:pt>
    <dgm:pt modelId="{6D46CC95-06C4-4287-97BC-CD161604C8D2}" type="pres">
      <dgm:prSet presAssocID="{150F1192-CFF9-4F98-9B2C-C76BDCE00A42}" presName="tx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A2B399-5185-41C5-AAAC-A5D1F6298AAA}" type="presOf" srcId="{6FA341C0-29B5-4A62-B0DE-884FDA611557}" destId="{465702B8-4864-44BD-B268-126B58E17E15}" srcOrd="0" destOrd="0" presId="urn:microsoft.com/office/officeart/2005/8/layout/vList3"/>
    <dgm:cxn modelId="{76B9B256-4009-43D0-BBA2-22D5D7D26280}" srcId="{E3C74C6D-5B38-4BE8-B1E4-C2E0F0B7E36D}" destId="{150F1192-CFF9-4F98-9B2C-C76BDCE00A42}" srcOrd="7" destOrd="0" parTransId="{85E5F83F-59C6-4C6B-9363-AD450415C0CC}" sibTransId="{510D1D81-F273-4444-BE98-7C2543EBB6A3}"/>
    <dgm:cxn modelId="{930BBBF8-793D-4972-A9E6-46BB7AE400DB}" type="presOf" srcId="{58B41152-6385-40CC-A074-236B4091E284}" destId="{DC5A30B7-9BAF-46C8-9BA9-691FE72838DC}" srcOrd="0" destOrd="0" presId="urn:microsoft.com/office/officeart/2005/8/layout/vList3"/>
    <dgm:cxn modelId="{243CCD57-13B0-4FF1-AC31-E65FACD8F566}" type="presOf" srcId="{E3C74C6D-5B38-4BE8-B1E4-C2E0F0B7E36D}" destId="{53FC98FD-BCBC-4CA0-8901-B57D00BD652D}" srcOrd="0" destOrd="0" presId="urn:microsoft.com/office/officeart/2005/8/layout/vList3"/>
    <dgm:cxn modelId="{C1B373F6-EEEA-4E98-B912-531A19A7B473}" srcId="{E3C74C6D-5B38-4BE8-B1E4-C2E0F0B7E36D}" destId="{D93C6C23-49C2-414A-AFD8-1341629BAE0E}" srcOrd="6" destOrd="0" parTransId="{D7221D98-4BC3-4EB6-B6EC-FF2A94AFAC3F}" sibTransId="{509BB1BB-93DC-4C77-8B6C-8DC8BA79890F}"/>
    <dgm:cxn modelId="{5A84E453-E774-4F29-B19B-8EAF8C81B28C}" type="presOf" srcId="{FFDCFDA5-09A6-4788-839E-9819AC04CA02}" destId="{BD9B6F0A-D81B-4D3B-9EF2-1BCF574C799F}" srcOrd="0" destOrd="0" presId="urn:microsoft.com/office/officeart/2005/8/layout/vList3"/>
    <dgm:cxn modelId="{65C22AE4-E24E-4325-91E7-EEC54F8128BA}" srcId="{E3C74C6D-5B38-4BE8-B1E4-C2E0F0B7E36D}" destId="{58B41152-6385-40CC-A074-236B4091E284}" srcOrd="3" destOrd="0" parTransId="{6DB31459-64BC-4DA2-8D67-6CD3DA3DFF55}" sibTransId="{501F7903-DB75-41FD-A1D7-8767D1359879}"/>
    <dgm:cxn modelId="{FC96B0B8-14A1-4C07-A890-C2545942921F}" srcId="{E3C74C6D-5B38-4BE8-B1E4-C2E0F0B7E36D}" destId="{FFDCFDA5-09A6-4788-839E-9819AC04CA02}" srcOrd="5" destOrd="0" parTransId="{599444D3-9C4D-430D-8E8D-FEB35E140259}" sibTransId="{F25AA4EE-D4AF-4A1A-B0D4-ACE6AD735BD5}"/>
    <dgm:cxn modelId="{8D64B140-4883-42F9-8F33-744B94058482}" srcId="{E3C74C6D-5B38-4BE8-B1E4-C2E0F0B7E36D}" destId="{6FA341C0-29B5-4A62-B0DE-884FDA611557}" srcOrd="4" destOrd="0" parTransId="{422A0865-C3BD-4631-A7A2-17ADA11C73B7}" sibTransId="{3917B784-AB67-43D8-A99C-C450FF0CBAB5}"/>
    <dgm:cxn modelId="{C838FD6D-1E54-466E-92B7-25F373AA19E1}" type="presOf" srcId="{D93C6C23-49C2-414A-AFD8-1341629BAE0E}" destId="{8A4682A3-FDD3-4125-94C9-3CDB76183D5F}" srcOrd="0" destOrd="0" presId="urn:microsoft.com/office/officeart/2005/8/layout/vList3"/>
    <dgm:cxn modelId="{DDFA04DD-AF5D-4F27-BD2A-7F0E7A57CF43}" type="presOf" srcId="{EB03355D-451B-4447-91D7-0F9ED436E463}" destId="{681806BA-0901-4012-A8F1-A6462F61B145}" srcOrd="0" destOrd="0" presId="urn:microsoft.com/office/officeart/2005/8/layout/vList3"/>
    <dgm:cxn modelId="{936AD599-A585-49C9-A47B-D99935E28476}" srcId="{E3C74C6D-5B38-4BE8-B1E4-C2E0F0B7E36D}" destId="{0B8F2613-C9AA-458F-A75B-86D3EDC68947}" srcOrd="2" destOrd="0" parTransId="{E796C985-1438-4EFC-B613-4515439EDBDD}" sibTransId="{B612FDD4-021C-471F-8EC1-0EDCDD4DBBB8}"/>
    <dgm:cxn modelId="{4C42ABEB-8E2A-4051-92DD-DC327D551AA1}" type="presOf" srcId="{0B8F2613-C9AA-458F-A75B-86D3EDC68947}" destId="{A5595589-2BA7-4726-BB21-237CFBDB4AC6}" srcOrd="0" destOrd="0" presId="urn:microsoft.com/office/officeart/2005/8/layout/vList3"/>
    <dgm:cxn modelId="{F4858DF7-EE83-4601-8563-2D15B5013223}" type="presOf" srcId="{E675F696-1D11-4B68-89DD-5F84CD3B901F}" destId="{5B30CD20-12DF-4B6E-896B-DCDB2D929F34}" srcOrd="0" destOrd="0" presId="urn:microsoft.com/office/officeart/2005/8/layout/vList3"/>
    <dgm:cxn modelId="{CEA0505F-EBA8-43C9-ACF2-A4CD04B6B7AE}" srcId="{E3C74C6D-5B38-4BE8-B1E4-C2E0F0B7E36D}" destId="{EB03355D-451B-4447-91D7-0F9ED436E463}" srcOrd="0" destOrd="0" parTransId="{6BA27AC6-E753-4260-B09A-D60814CB7061}" sibTransId="{3A7731E2-26D3-40B2-A1D8-00A17FE1C511}"/>
    <dgm:cxn modelId="{87D3E58A-E415-4A48-B961-B10C7C572FF1}" type="presOf" srcId="{150F1192-CFF9-4F98-9B2C-C76BDCE00A42}" destId="{6D46CC95-06C4-4287-97BC-CD161604C8D2}" srcOrd="0" destOrd="0" presId="urn:microsoft.com/office/officeart/2005/8/layout/vList3"/>
    <dgm:cxn modelId="{B2264F48-9C0A-4A34-A73D-3A1379FB895B}" srcId="{E3C74C6D-5B38-4BE8-B1E4-C2E0F0B7E36D}" destId="{E675F696-1D11-4B68-89DD-5F84CD3B901F}" srcOrd="1" destOrd="0" parTransId="{860DF32E-6D78-43B1-8521-0840890BA98D}" sibTransId="{50F52E50-10C6-43A6-90B3-D61990DF7DBF}"/>
    <dgm:cxn modelId="{29596806-92E4-45C9-B829-8F0E2140B7E0}" type="presParOf" srcId="{53FC98FD-BCBC-4CA0-8901-B57D00BD652D}" destId="{12A7EE91-8E1C-4A83-96CF-3C653D5AD962}" srcOrd="0" destOrd="0" presId="urn:microsoft.com/office/officeart/2005/8/layout/vList3"/>
    <dgm:cxn modelId="{32A363B8-8766-43B4-A5EC-A20EFEE07067}" type="presParOf" srcId="{12A7EE91-8E1C-4A83-96CF-3C653D5AD962}" destId="{895C2FA3-1517-4208-8FD8-373170DC0AF7}" srcOrd="0" destOrd="0" presId="urn:microsoft.com/office/officeart/2005/8/layout/vList3"/>
    <dgm:cxn modelId="{B2AFEE8F-637B-48C1-BF73-285C5ADFBFA3}" type="presParOf" srcId="{12A7EE91-8E1C-4A83-96CF-3C653D5AD962}" destId="{681806BA-0901-4012-A8F1-A6462F61B145}" srcOrd="1" destOrd="0" presId="urn:microsoft.com/office/officeart/2005/8/layout/vList3"/>
    <dgm:cxn modelId="{D6CDC418-4AF5-4B10-9E6B-3CD972743744}" type="presParOf" srcId="{53FC98FD-BCBC-4CA0-8901-B57D00BD652D}" destId="{4E1AF381-3572-4042-9294-3E982B63A0C2}" srcOrd="1" destOrd="0" presId="urn:microsoft.com/office/officeart/2005/8/layout/vList3"/>
    <dgm:cxn modelId="{B6A178AD-CDEE-4AC9-9B3E-45A039484CBA}" type="presParOf" srcId="{53FC98FD-BCBC-4CA0-8901-B57D00BD652D}" destId="{E822BBA0-E976-4294-9349-FFB6910901DA}" srcOrd="2" destOrd="0" presId="urn:microsoft.com/office/officeart/2005/8/layout/vList3"/>
    <dgm:cxn modelId="{892C27C4-2481-424C-A610-83D6D18A864A}" type="presParOf" srcId="{E822BBA0-E976-4294-9349-FFB6910901DA}" destId="{6A94B76C-D5A8-4500-BD86-E5A1806FE70E}" srcOrd="0" destOrd="0" presId="urn:microsoft.com/office/officeart/2005/8/layout/vList3"/>
    <dgm:cxn modelId="{7445442E-5B68-4D81-8EE4-96D0E681AD80}" type="presParOf" srcId="{E822BBA0-E976-4294-9349-FFB6910901DA}" destId="{5B30CD20-12DF-4B6E-896B-DCDB2D929F34}" srcOrd="1" destOrd="0" presId="urn:microsoft.com/office/officeart/2005/8/layout/vList3"/>
    <dgm:cxn modelId="{F46F72EA-4C4C-4494-BFDB-6926436535DE}" type="presParOf" srcId="{53FC98FD-BCBC-4CA0-8901-B57D00BD652D}" destId="{78AE8858-9403-4F52-9E2B-CCD30B5C6812}" srcOrd="3" destOrd="0" presId="urn:microsoft.com/office/officeart/2005/8/layout/vList3"/>
    <dgm:cxn modelId="{6A2B0F17-FA7C-4114-9977-54DC00A34C02}" type="presParOf" srcId="{53FC98FD-BCBC-4CA0-8901-B57D00BD652D}" destId="{3D0CBEA2-CCCC-4CFF-8920-A96FC0AF0525}" srcOrd="4" destOrd="0" presId="urn:microsoft.com/office/officeart/2005/8/layout/vList3"/>
    <dgm:cxn modelId="{83A6AF13-F810-43E0-AF4C-8B0CDB921AB9}" type="presParOf" srcId="{3D0CBEA2-CCCC-4CFF-8920-A96FC0AF0525}" destId="{ED25D094-5E8A-4EBB-B242-895C113CACD3}" srcOrd="0" destOrd="0" presId="urn:microsoft.com/office/officeart/2005/8/layout/vList3"/>
    <dgm:cxn modelId="{9A1EC405-341A-44D5-A978-E6B079CCB9EB}" type="presParOf" srcId="{3D0CBEA2-CCCC-4CFF-8920-A96FC0AF0525}" destId="{A5595589-2BA7-4726-BB21-237CFBDB4AC6}" srcOrd="1" destOrd="0" presId="urn:microsoft.com/office/officeart/2005/8/layout/vList3"/>
    <dgm:cxn modelId="{D11C9281-8F23-4DDC-8CA4-40532C1B2F68}" type="presParOf" srcId="{53FC98FD-BCBC-4CA0-8901-B57D00BD652D}" destId="{BC762C1C-34F9-41FC-9B34-E583428D51ED}" srcOrd="5" destOrd="0" presId="urn:microsoft.com/office/officeart/2005/8/layout/vList3"/>
    <dgm:cxn modelId="{6515AAF4-B105-4AFD-BD08-FF508FA03985}" type="presParOf" srcId="{53FC98FD-BCBC-4CA0-8901-B57D00BD652D}" destId="{3CF5ADE6-3B83-47EA-A954-F1F9ECE0507E}" srcOrd="6" destOrd="0" presId="urn:microsoft.com/office/officeart/2005/8/layout/vList3"/>
    <dgm:cxn modelId="{94E2B74F-125E-4A58-B160-637AC63B8D3A}" type="presParOf" srcId="{3CF5ADE6-3B83-47EA-A954-F1F9ECE0507E}" destId="{8902F6A3-533F-46DC-8765-B28B79A1ED51}" srcOrd="0" destOrd="0" presId="urn:microsoft.com/office/officeart/2005/8/layout/vList3"/>
    <dgm:cxn modelId="{1AF49AED-DD63-4841-9B1E-8CA5BEDA998A}" type="presParOf" srcId="{3CF5ADE6-3B83-47EA-A954-F1F9ECE0507E}" destId="{DC5A30B7-9BAF-46C8-9BA9-691FE72838DC}" srcOrd="1" destOrd="0" presId="urn:microsoft.com/office/officeart/2005/8/layout/vList3"/>
    <dgm:cxn modelId="{0DC70A22-1F69-4997-A504-776DCCF2CB9C}" type="presParOf" srcId="{53FC98FD-BCBC-4CA0-8901-B57D00BD652D}" destId="{F0EEAB4D-30DC-40EA-AEA0-291E8C53E9FB}" srcOrd="7" destOrd="0" presId="urn:microsoft.com/office/officeart/2005/8/layout/vList3"/>
    <dgm:cxn modelId="{98A8232A-6D95-4B1C-9057-227F52D7E982}" type="presParOf" srcId="{53FC98FD-BCBC-4CA0-8901-B57D00BD652D}" destId="{4A19498A-F084-4865-B88C-18843E10C7E9}" srcOrd="8" destOrd="0" presId="urn:microsoft.com/office/officeart/2005/8/layout/vList3"/>
    <dgm:cxn modelId="{A9BD46F6-A655-4705-AE06-1CFD6E822B89}" type="presParOf" srcId="{4A19498A-F084-4865-B88C-18843E10C7E9}" destId="{5165F920-8BA6-4914-B77B-7E4435F47450}" srcOrd="0" destOrd="0" presId="urn:microsoft.com/office/officeart/2005/8/layout/vList3"/>
    <dgm:cxn modelId="{D64AC547-CDAC-41FE-93DB-7D6056131275}" type="presParOf" srcId="{4A19498A-F084-4865-B88C-18843E10C7E9}" destId="{465702B8-4864-44BD-B268-126B58E17E15}" srcOrd="1" destOrd="0" presId="urn:microsoft.com/office/officeart/2005/8/layout/vList3"/>
    <dgm:cxn modelId="{4746CBBA-0672-46C0-A775-DEB3CFC25BC4}" type="presParOf" srcId="{53FC98FD-BCBC-4CA0-8901-B57D00BD652D}" destId="{797E14B6-F106-469D-AA02-8718A4227643}" srcOrd="9" destOrd="0" presId="urn:microsoft.com/office/officeart/2005/8/layout/vList3"/>
    <dgm:cxn modelId="{16A37286-6AB7-4C56-A22F-CD9627E6B3B8}" type="presParOf" srcId="{53FC98FD-BCBC-4CA0-8901-B57D00BD652D}" destId="{7E8DDECC-0ADF-4713-9CB0-5A1E34255FDF}" srcOrd="10" destOrd="0" presId="urn:microsoft.com/office/officeart/2005/8/layout/vList3"/>
    <dgm:cxn modelId="{85930B6E-9DB6-4287-8B5D-7368E160BAB1}" type="presParOf" srcId="{7E8DDECC-0ADF-4713-9CB0-5A1E34255FDF}" destId="{511652FF-06B5-4097-AAA5-35469F8F4B0A}" srcOrd="0" destOrd="0" presId="urn:microsoft.com/office/officeart/2005/8/layout/vList3"/>
    <dgm:cxn modelId="{24F8E2E5-E051-45FE-9A3D-15496C9AC474}" type="presParOf" srcId="{7E8DDECC-0ADF-4713-9CB0-5A1E34255FDF}" destId="{BD9B6F0A-D81B-4D3B-9EF2-1BCF574C799F}" srcOrd="1" destOrd="0" presId="urn:microsoft.com/office/officeart/2005/8/layout/vList3"/>
    <dgm:cxn modelId="{0484E317-B794-4BA5-AD7A-080160F6A779}" type="presParOf" srcId="{53FC98FD-BCBC-4CA0-8901-B57D00BD652D}" destId="{E1CAFEED-73EE-44BA-A44E-8DE6A3F33906}" srcOrd="11" destOrd="0" presId="urn:microsoft.com/office/officeart/2005/8/layout/vList3"/>
    <dgm:cxn modelId="{201B1F72-BED0-4EAD-8B65-78F2BF6E1BF3}" type="presParOf" srcId="{53FC98FD-BCBC-4CA0-8901-B57D00BD652D}" destId="{84894755-F876-4F50-ADF3-23E9FDA25AA2}" srcOrd="12" destOrd="0" presId="urn:microsoft.com/office/officeart/2005/8/layout/vList3"/>
    <dgm:cxn modelId="{647E4BFB-AE0A-4C7E-91B1-07B6D411A3A7}" type="presParOf" srcId="{84894755-F876-4F50-ADF3-23E9FDA25AA2}" destId="{0BD6F830-5171-46E3-A9B7-2BC2B642C040}" srcOrd="0" destOrd="0" presId="urn:microsoft.com/office/officeart/2005/8/layout/vList3"/>
    <dgm:cxn modelId="{AE040633-F366-4075-B235-B4B4FA6ABB6B}" type="presParOf" srcId="{84894755-F876-4F50-ADF3-23E9FDA25AA2}" destId="{8A4682A3-FDD3-4125-94C9-3CDB76183D5F}" srcOrd="1" destOrd="0" presId="urn:microsoft.com/office/officeart/2005/8/layout/vList3"/>
    <dgm:cxn modelId="{63882FCB-7378-4616-964D-BA14EB1C9C25}" type="presParOf" srcId="{53FC98FD-BCBC-4CA0-8901-B57D00BD652D}" destId="{C8237223-7145-4BBC-A977-63EAFD8436D5}" srcOrd="13" destOrd="0" presId="urn:microsoft.com/office/officeart/2005/8/layout/vList3"/>
    <dgm:cxn modelId="{FEBA4B8D-6612-4808-B6F3-16E1ECBF552E}" type="presParOf" srcId="{53FC98FD-BCBC-4CA0-8901-B57D00BD652D}" destId="{ED523118-6C5A-442D-A8F1-8E5AF2562CAF}" srcOrd="14" destOrd="0" presId="urn:microsoft.com/office/officeart/2005/8/layout/vList3"/>
    <dgm:cxn modelId="{503298C0-2FC2-4F4F-ABED-8B1C85CDB47C}" type="presParOf" srcId="{ED523118-6C5A-442D-A8F1-8E5AF2562CAF}" destId="{9F2BAB9F-C965-431B-A6FA-04A91C8E3753}" srcOrd="0" destOrd="0" presId="urn:microsoft.com/office/officeart/2005/8/layout/vList3"/>
    <dgm:cxn modelId="{9B8D9ECB-8A3B-4773-BFF5-1C6AC1AE913C}" type="presParOf" srcId="{ED523118-6C5A-442D-A8F1-8E5AF2562CAF}" destId="{6D46CC95-06C4-4287-97BC-CD161604C8D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48A366B-AE0B-42A3-B8A5-BD9292030A6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CEB042-8F92-45B2-BBD5-106CABC1E6D5}">
      <dgm:prSet phldrT="[Текст]"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Развитие познавательной сферы младшего школьника</a:t>
          </a:r>
          <a:endParaRPr lang="ru-RU" sz="2200" dirty="0">
            <a:solidFill>
              <a:schemeClr val="tx1"/>
            </a:solidFill>
          </a:endParaRPr>
        </a:p>
      </dgm:t>
    </dgm:pt>
    <dgm:pt modelId="{C581DFFC-CF89-45B3-8E7C-AE52F04C57F6}" type="parTrans" cxnId="{42489402-A62C-4342-9899-1DECE00C07F4}">
      <dgm:prSet/>
      <dgm:spPr/>
      <dgm:t>
        <a:bodyPr/>
        <a:lstStyle/>
        <a:p>
          <a:endParaRPr lang="ru-RU"/>
        </a:p>
      </dgm:t>
    </dgm:pt>
    <dgm:pt modelId="{728A036F-1163-4473-9A5A-104D5CA25110}" type="sibTrans" cxnId="{42489402-A62C-4342-9899-1DECE00C07F4}">
      <dgm:prSet/>
      <dgm:spPr/>
      <dgm:t>
        <a:bodyPr/>
        <a:lstStyle/>
        <a:p>
          <a:endParaRPr lang="ru-RU"/>
        </a:p>
      </dgm:t>
    </dgm:pt>
    <dgm:pt modelId="{6A839A2D-669E-4B79-98B2-1EE11A97F5FC}">
      <dgm:prSet phldrT="[Текст]"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Возникновение устойчивых форм поведения и деятельности, составляющих основу характера</a:t>
          </a:r>
          <a:endParaRPr lang="ru-RU" sz="2200" dirty="0">
            <a:solidFill>
              <a:schemeClr val="tx1"/>
            </a:solidFill>
          </a:endParaRPr>
        </a:p>
      </dgm:t>
    </dgm:pt>
    <dgm:pt modelId="{BC506A1C-3305-4DDB-A05A-8BFFC791D4C3}" type="parTrans" cxnId="{3434A80E-31EC-4C29-9B88-E9E784B2A868}">
      <dgm:prSet/>
      <dgm:spPr/>
      <dgm:t>
        <a:bodyPr/>
        <a:lstStyle/>
        <a:p>
          <a:endParaRPr lang="ru-RU"/>
        </a:p>
      </dgm:t>
    </dgm:pt>
    <dgm:pt modelId="{69DD9C90-68DD-49E4-AF5C-F79B5A778470}" type="sibTrans" cxnId="{3434A80E-31EC-4C29-9B88-E9E784B2A868}">
      <dgm:prSet/>
      <dgm:spPr/>
      <dgm:t>
        <a:bodyPr/>
        <a:lstStyle/>
        <a:p>
          <a:endParaRPr lang="ru-RU"/>
        </a:p>
      </dgm:t>
    </dgm:pt>
    <dgm:pt modelId="{1628FA58-61C1-4135-9094-81B4BCBD0156}">
      <dgm:prSet custT="1"/>
      <dgm:spPr/>
      <dgm:t>
        <a:bodyPr/>
        <a:lstStyle/>
        <a:p>
          <a:r>
            <a:rPr lang="ru-RU" sz="2100" dirty="0" smtClean="0">
              <a:solidFill>
                <a:schemeClr val="tx1"/>
              </a:solidFill>
            </a:rPr>
            <a:t>Формирование нового уровня аффективно-</a:t>
          </a:r>
          <a:r>
            <a:rPr lang="ru-RU" sz="2100" dirty="0" err="1" smtClean="0">
              <a:solidFill>
                <a:schemeClr val="tx1"/>
              </a:solidFill>
            </a:rPr>
            <a:t>потребностной</a:t>
          </a:r>
          <a:r>
            <a:rPr lang="ru-RU" sz="2100" dirty="0" smtClean="0">
              <a:solidFill>
                <a:schemeClr val="tx1"/>
              </a:solidFill>
            </a:rPr>
            <a:t> сферы ребенка</a:t>
          </a:r>
          <a:endParaRPr lang="ru-RU" sz="2100" dirty="0">
            <a:solidFill>
              <a:schemeClr val="tx1"/>
            </a:solidFill>
          </a:endParaRPr>
        </a:p>
      </dgm:t>
    </dgm:pt>
    <dgm:pt modelId="{71AFB2C4-25CA-4599-87B0-5A9B8C2F7B15}" type="parTrans" cxnId="{FDC33A63-BB41-4841-ADE3-F4AEA21F748D}">
      <dgm:prSet/>
      <dgm:spPr/>
      <dgm:t>
        <a:bodyPr/>
        <a:lstStyle/>
        <a:p>
          <a:endParaRPr lang="ru-RU"/>
        </a:p>
      </dgm:t>
    </dgm:pt>
    <dgm:pt modelId="{51B6D341-B240-4B8C-BB8E-7136475A6B4D}" type="sibTrans" cxnId="{FDC33A63-BB41-4841-ADE3-F4AEA21F748D}">
      <dgm:prSet/>
      <dgm:spPr/>
      <dgm:t>
        <a:bodyPr/>
        <a:lstStyle/>
        <a:p>
          <a:endParaRPr lang="ru-RU"/>
        </a:p>
      </dgm:t>
    </dgm:pt>
    <dgm:pt modelId="{29E5DBA8-8ECD-42F5-B14C-24802B7351EA}">
      <dgm:prSet custT="1"/>
      <dgm:spPr/>
      <dgm:t>
        <a:bodyPr/>
        <a:lstStyle/>
        <a:p>
          <a:r>
            <a:rPr lang="ru-RU" sz="2100" dirty="0" smtClean="0">
              <a:solidFill>
                <a:schemeClr val="tx1"/>
              </a:solidFill>
            </a:rPr>
            <a:t>Полная </a:t>
          </a:r>
          <a:r>
            <a:rPr lang="ru-RU" sz="2100" dirty="0" err="1" smtClean="0">
              <a:solidFill>
                <a:schemeClr val="tx1"/>
              </a:solidFill>
            </a:rPr>
            <a:t>сформированность</a:t>
          </a:r>
          <a:r>
            <a:rPr lang="ru-RU" sz="2100" dirty="0" smtClean="0">
              <a:solidFill>
                <a:schemeClr val="tx1"/>
              </a:solidFill>
            </a:rPr>
            <a:t> к 3-4 классам всех произвольности познавательных процессов</a:t>
          </a:r>
          <a:endParaRPr lang="ru-RU" sz="2100" dirty="0">
            <a:solidFill>
              <a:schemeClr val="tx1"/>
            </a:solidFill>
          </a:endParaRPr>
        </a:p>
      </dgm:t>
    </dgm:pt>
    <dgm:pt modelId="{076D26EB-51B7-408A-A4CD-009868DDC783}" type="parTrans" cxnId="{C0EE8B3A-993A-4AB1-91CA-00471068E37D}">
      <dgm:prSet/>
      <dgm:spPr/>
      <dgm:t>
        <a:bodyPr/>
        <a:lstStyle/>
        <a:p>
          <a:endParaRPr lang="ru-RU"/>
        </a:p>
      </dgm:t>
    </dgm:pt>
    <dgm:pt modelId="{FE205A1C-F943-42A7-817B-ED4BB9A385D6}" type="sibTrans" cxnId="{C0EE8B3A-993A-4AB1-91CA-00471068E37D}">
      <dgm:prSet/>
      <dgm:spPr/>
      <dgm:t>
        <a:bodyPr/>
        <a:lstStyle/>
        <a:p>
          <a:endParaRPr lang="ru-RU"/>
        </a:p>
      </dgm:t>
    </dgm:pt>
    <dgm:pt modelId="{7323AD0D-5E99-40FD-911C-819CDA3BC58A}">
      <dgm:prSet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Развитие общественной направленности</a:t>
          </a:r>
          <a:endParaRPr lang="ru-RU" sz="2200" dirty="0">
            <a:solidFill>
              <a:schemeClr val="tx1"/>
            </a:solidFill>
          </a:endParaRPr>
        </a:p>
      </dgm:t>
    </dgm:pt>
    <dgm:pt modelId="{4E06B143-787D-46E6-9E77-3E14C95E7ACD}" type="parTrans" cxnId="{7A4CD6F7-D4F2-43B2-8593-D1F7597BF4CD}">
      <dgm:prSet/>
      <dgm:spPr/>
      <dgm:t>
        <a:bodyPr/>
        <a:lstStyle/>
        <a:p>
          <a:endParaRPr lang="ru-RU"/>
        </a:p>
      </dgm:t>
    </dgm:pt>
    <dgm:pt modelId="{1CB3AC88-9D2F-490C-8D13-E47F1C6A3F9E}" type="sibTrans" cxnId="{7A4CD6F7-D4F2-43B2-8593-D1F7597BF4CD}">
      <dgm:prSet/>
      <dgm:spPr/>
      <dgm:t>
        <a:bodyPr/>
        <a:lstStyle/>
        <a:p>
          <a:endParaRPr lang="ru-RU"/>
        </a:p>
      </dgm:t>
    </dgm:pt>
    <dgm:pt modelId="{A68748AA-44A1-420D-BD4F-6E4CC9BAC073}" type="pres">
      <dgm:prSet presAssocID="{148A366B-AE0B-42A3-B8A5-BD9292030A6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D0FF024-800B-4C8D-8B99-F903D42CC8CB}" type="pres">
      <dgm:prSet presAssocID="{148A366B-AE0B-42A3-B8A5-BD9292030A6B}" presName="Name1" presStyleCnt="0"/>
      <dgm:spPr/>
    </dgm:pt>
    <dgm:pt modelId="{8436D6D3-7F64-4CEE-BA4C-C60846AF5877}" type="pres">
      <dgm:prSet presAssocID="{148A366B-AE0B-42A3-B8A5-BD9292030A6B}" presName="cycle" presStyleCnt="0"/>
      <dgm:spPr/>
    </dgm:pt>
    <dgm:pt modelId="{E0370E80-69AF-4BDE-8BE1-483FF866FA89}" type="pres">
      <dgm:prSet presAssocID="{148A366B-AE0B-42A3-B8A5-BD9292030A6B}" presName="srcNode" presStyleLbl="node1" presStyleIdx="0" presStyleCnt="5"/>
      <dgm:spPr/>
    </dgm:pt>
    <dgm:pt modelId="{B36470C5-2F0B-4333-A94E-E93700242865}" type="pres">
      <dgm:prSet presAssocID="{148A366B-AE0B-42A3-B8A5-BD9292030A6B}" presName="conn" presStyleLbl="parChTrans1D2" presStyleIdx="0" presStyleCnt="1"/>
      <dgm:spPr/>
      <dgm:t>
        <a:bodyPr/>
        <a:lstStyle/>
        <a:p>
          <a:endParaRPr lang="ru-RU"/>
        </a:p>
      </dgm:t>
    </dgm:pt>
    <dgm:pt modelId="{87A1739C-C8D6-4492-B878-6FA757A4D7E2}" type="pres">
      <dgm:prSet presAssocID="{148A366B-AE0B-42A3-B8A5-BD9292030A6B}" presName="extraNode" presStyleLbl="node1" presStyleIdx="0" presStyleCnt="5"/>
      <dgm:spPr/>
    </dgm:pt>
    <dgm:pt modelId="{3D0B3E70-F129-4B07-B194-CA15156241AF}" type="pres">
      <dgm:prSet presAssocID="{148A366B-AE0B-42A3-B8A5-BD9292030A6B}" presName="dstNode" presStyleLbl="node1" presStyleIdx="0" presStyleCnt="5"/>
      <dgm:spPr/>
    </dgm:pt>
    <dgm:pt modelId="{A16B63D7-C88E-4403-B398-5F0C7157E121}" type="pres">
      <dgm:prSet presAssocID="{F3CEB042-8F92-45B2-BBD5-106CABC1E6D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32376-E1E9-45A6-9F75-BA9BA7506A96}" type="pres">
      <dgm:prSet presAssocID="{F3CEB042-8F92-45B2-BBD5-106CABC1E6D5}" presName="accent_1" presStyleCnt="0"/>
      <dgm:spPr/>
    </dgm:pt>
    <dgm:pt modelId="{B85071CE-ADEC-4F34-B0EE-05A71996A46A}" type="pres">
      <dgm:prSet presAssocID="{F3CEB042-8F92-45B2-BBD5-106CABC1E6D5}" presName="accentRepeatNode" presStyleLbl="solidFgAcc1" presStyleIdx="0" presStyleCnt="5"/>
      <dgm:spPr/>
    </dgm:pt>
    <dgm:pt modelId="{4BBD1EF0-DD05-48D4-93F1-BFA5B3B77869}" type="pres">
      <dgm:prSet presAssocID="{1628FA58-61C1-4135-9094-81B4BCBD0156}" presName="text_2" presStyleLbl="node1" presStyleIdx="1" presStyleCnt="5" custLinFactNeighborX="464" custLinFactNeighborY="-12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965A1-A2DD-4689-BDBB-0B55DF0A28CD}" type="pres">
      <dgm:prSet presAssocID="{1628FA58-61C1-4135-9094-81B4BCBD0156}" presName="accent_2" presStyleCnt="0"/>
      <dgm:spPr/>
    </dgm:pt>
    <dgm:pt modelId="{E79EE89C-692C-49B2-977E-24ECDF4A0627}" type="pres">
      <dgm:prSet presAssocID="{1628FA58-61C1-4135-9094-81B4BCBD0156}" presName="accentRepeatNode" presStyleLbl="solidFgAcc1" presStyleIdx="1" presStyleCnt="5" custLinFactNeighborX="4713" custLinFactNeighborY="-10022"/>
      <dgm:spPr/>
    </dgm:pt>
    <dgm:pt modelId="{40D5FF8F-1E22-439A-85B4-155FD0AC9B55}" type="pres">
      <dgm:prSet presAssocID="{6A839A2D-669E-4B79-98B2-1EE11A97F5FC}" presName="text_3" presStyleLbl="node1" presStyleIdx="2" presStyleCnt="5" custLinFactNeighborX="469" custLinFactNeighborY="-125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A37A2-D124-487F-A15D-5F12E66384F0}" type="pres">
      <dgm:prSet presAssocID="{6A839A2D-669E-4B79-98B2-1EE11A97F5FC}" presName="accent_3" presStyleCnt="0"/>
      <dgm:spPr/>
    </dgm:pt>
    <dgm:pt modelId="{100D3605-A21A-4E60-9EF5-A0C0FB5D339C}" type="pres">
      <dgm:prSet presAssocID="{6A839A2D-669E-4B79-98B2-1EE11A97F5FC}" presName="accentRepeatNode" presStyleLbl="solidFgAcc1" presStyleIdx="2" presStyleCnt="5" custLinFactNeighborX="4617" custLinFactNeighborY="-10026"/>
      <dgm:spPr/>
    </dgm:pt>
    <dgm:pt modelId="{3703DECF-230E-47ED-879A-8387D64BFEDF}" type="pres">
      <dgm:prSet presAssocID="{29E5DBA8-8ECD-42F5-B14C-24802B7351EA}" presName="text_4" presStyleLbl="node1" presStyleIdx="3" presStyleCnt="5" custLinFactNeighborX="469" custLinFactNeighborY="-12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567FC-EA73-44E3-BE7E-3A1C54F8C75E}" type="pres">
      <dgm:prSet presAssocID="{29E5DBA8-8ECD-42F5-B14C-24802B7351EA}" presName="accent_4" presStyleCnt="0"/>
      <dgm:spPr/>
    </dgm:pt>
    <dgm:pt modelId="{65CD01FB-A36F-4951-BE1B-B8ED61C41E98}" type="pres">
      <dgm:prSet presAssocID="{29E5DBA8-8ECD-42F5-B14C-24802B7351EA}" presName="accentRepeatNode" presStyleLbl="solidFgAcc1" presStyleIdx="3" presStyleCnt="5" custLinFactNeighborX="4617" custLinFactNeighborY="-9954"/>
      <dgm:spPr/>
    </dgm:pt>
    <dgm:pt modelId="{7F90952B-A93E-4537-BD70-59FF44490D97}" type="pres">
      <dgm:prSet presAssocID="{7323AD0D-5E99-40FD-911C-819CDA3BC58A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6CC0B-BE1F-46B6-8BB3-D6302CE8EF01}" type="pres">
      <dgm:prSet presAssocID="{7323AD0D-5E99-40FD-911C-819CDA3BC58A}" presName="accent_5" presStyleCnt="0"/>
      <dgm:spPr/>
    </dgm:pt>
    <dgm:pt modelId="{A84C010A-86FA-4EE2-8E09-E43CF2431950}" type="pres">
      <dgm:prSet presAssocID="{7323AD0D-5E99-40FD-911C-819CDA3BC58A}" presName="accentRepeatNode" presStyleLbl="solidFgAcc1" presStyleIdx="4" presStyleCnt="5"/>
      <dgm:spPr/>
    </dgm:pt>
  </dgm:ptLst>
  <dgm:cxnLst>
    <dgm:cxn modelId="{E30AC4EB-C12A-4F9F-AD78-7BE30A6932E2}" type="presOf" srcId="{F3CEB042-8F92-45B2-BBD5-106CABC1E6D5}" destId="{A16B63D7-C88E-4403-B398-5F0C7157E121}" srcOrd="0" destOrd="0" presId="urn:microsoft.com/office/officeart/2008/layout/VerticalCurvedList"/>
    <dgm:cxn modelId="{7A4CD6F7-D4F2-43B2-8593-D1F7597BF4CD}" srcId="{148A366B-AE0B-42A3-B8A5-BD9292030A6B}" destId="{7323AD0D-5E99-40FD-911C-819CDA3BC58A}" srcOrd="4" destOrd="0" parTransId="{4E06B143-787D-46E6-9E77-3E14C95E7ACD}" sibTransId="{1CB3AC88-9D2F-490C-8D13-E47F1C6A3F9E}"/>
    <dgm:cxn modelId="{1C29FC8F-BEC1-4BE6-BDAD-E0AAF17EC2C6}" type="presOf" srcId="{148A366B-AE0B-42A3-B8A5-BD9292030A6B}" destId="{A68748AA-44A1-420D-BD4F-6E4CC9BAC073}" srcOrd="0" destOrd="0" presId="urn:microsoft.com/office/officeart/2008/layout/VerticalCurvedList"/>
    <dgm:cxn modelId="{00D3E93D-6B7B-4BF3-99BA-AECE862EE7AE}" type="presOf" srcId="{1628FA58-61C1-4135-9094-81B4BCBD0156}" destId="{4BBD1EF0-DD05-48D4-93F1-BFA5B3B77869}" srcOrd="0" destOrd="0" presId="urn:microsoft.com/office/officeart/2008/layout/VerticalCurvedList"/>
    <dgm:cxn modelId="{C0EE8B3A-993A-4AB1-91CA-00471068E37D}" srcId="{148A366B-AE0B-42A3-B8A5-BD9292030A6B}" destId="{29E5DBA8-8ECD-42F5-B14C-24802B7351EA}" srcOrd="3" destOrd="0" parTransId="{076D26EB-51B7-408A-A4CD-009868DDC783}" sibTransId="{FE205A1C-F943-42A7-817B-ED4BB9A385D6}"/>
    <dgm:cxn modelId="{93B24594-2DF6-4D15-BEF4-CA63CDE0918B}" type="presOf" srcId="{728A036F-1163-4473-9A5A-104D5CA25110}" destId="{B36470C5-2F0B-4333-A94E-E93700242865}" srcOrd="0" destOrd="0" presId="urn:microsoft.com/office/officeart/2008/layout/VerticalCurvedList"/>
    <dgm:cxn modelId="{73803A1F-0421-4D74-9039-78A0AD014FD1}" type="presOf" srcId="{7323AD0D-5E99-40FD-911C-819CDA3BC58A}" destId="{7F90952B-A93E-4537-BD70-59FF44490D97}" srcOrd="0" destOrd="0" presId="urn:microsoft.com/office/officeart/2008/layout/VerticalCurvedList"/>
    <dgm:cxn modelId="{42489402-A62C-4342-9899-1DECE00C07F4}" srcId="{148A366B-AE0B-42A3-B8A5-BD9292030A6B}" destId="{F3CEB042-8F92-45B2-BBD5-106CABC1E6D5}" srcOrd="0" destOrd="0" parTransId="{C581DFFC-CF89-45B3-8E7C-AE52F04C57F6}" sibTransId="{728A036F-1163-4473-9A5A-104D5CA25110}"/>
    <dgm:cxn modelId="{FDC33A63-BB41-4841-ADE3-F4AEA21F748D}" srcId="{148A366B-AE0B-42A3-B8A5-BD9292030A6B}" destId="{1628FA58-61C1-4135-9094-81B4BCBD0156}" srcOrd="1" destOrd="0" parTransId="{71AFB2C4-25CA-4599-87B0-5A9B8C2F7B15}" sibTransId="{51B6D341-B240-4B8C-BB8E-7136475A6B4D}"/>
    <dgm:cxn modelId="{3434A80E-31EC-4C29-9B88-E9E784B2A868}" srcId="{148A366B-AE0B-42A3-B8A5-BD9292030A6B}" destId="{6A839A2D-669E-4B79-98B2-1EE11A97F5FC}" srcOrd="2" destOrd="0" parTransId="{BC506A1C-3305-4DDB-A05A-8BFFC791D4C3}" sibTransId="{69DD9C90-68DD-49E4-AF5C-F79B5A778470}"/>
    <dgm:cxn modelId="{3843088F-68B4-40E0-9235-AC82887B60FB}" type="presOf" srcId="{6A839A2D-669E-4B79-98B2-1EE11A97F5FC}" destId="{40D5FF8F-1E22-439A-85B4-155FD0AC9B55}" srcOrd="0" destOrd="0" presId="urn:microsoft.com/office/officeart/2008/layout/VerticalCurvedList"/>
    <dgm:cxn modelId="{9C4BDD61-2C68-4BD8-9677-59F377E1848B}" type="presOf" srcId="{29E5DBA8-8ECD-42F5-B14C-24802B7351EA}" destId="{3703DECF-230E-47ED-879A-8387D64BFEDF}" srcOrd="0" destOrd="0" presId="urn:microsoft.com/office/officeart/2008/layout/VerticalCurvedList"/>
    <dgm:cxn modelId="{D965918B-3D66-44D5-829B-8002AAB2205C}" type="presParOf" srcId="{A68748AA-44A1-420D-BD4F-6E4CC9BAC073}" destId="{CD0FF024-800B-4C8D-8B99-F903D42CC8CB}" srcOrd="0" destOrd="0" presId="urn:microsoft.com/office/officeart/2008/layout/VerticalCurvedList"/>
    <dgm:cxn modelId="{2E953A12-2A4F-4525-B623-963129FE3EFB}" type="presParOf" srcId="{CD0FF024-800B-4C8D-8B99-F903D42CC8CB}" destId="{8436D6D3-7F64-4CEE-BA4C-C60846AF5877}" srcOrd="0" destOrd="0" presId="urn:microsoft.com/office/officeart/2008/layout/VerticalCurvedList"/>
    <dgm:cxn modelId="{12FE3C96-7143-4C2E-A596-679869D8E299}" type="presParOf" srcId="{8436D6D3-7F64-4CEE-BA4C-C60846AF5877}" destId="{E0370E80-69AF-4BDE-8BE1-483FF866FA89}" srcOrd="0" destOrd="0" presId="urn:microsoft.com/office/officeart/2008/layout/VerticalCurvedList"/>
    <dgm:cxn modelId="{6E9A11BF-E227-48E7-B386-CD4566EF8788}" type="presParOf" srcId="{8436D6D3-7F64-4CEE-BA4C-C60846AF5877}" destId="{B36470C5-2F0B-4333-A94E-E93700242865}" srcOrd="1" destOrd="0" presId="urn:microsoft.com/office/officeart/2008/layout/VerticalCurvedList"/>
    <dgm:cxn modelId="{FCCA7783-3072-4AA1-A6CB-5C096B05ABA6}" type="presParOf" srcId="{8436D6D3-7F64-4CEE-BA4C-C60846AF5877}" destId="{87A1739C-C8D6-4492-B878-6FA757A4D7E2}" srcOrd="2" destOrd="0" presId="urn:microsoft.com/office/officeart/2008/layout/VerticalCurvedList"/>
    <dgm:cxn modelId="{A54295D0-87A5-4A2A-98D3-E3A6D175EF2F}" type="presParOf" srcId="{8436D6D3-7F64-4CEE-BA4C-C60846AF5877}" destId="{3D0B3E70-F129-4B07-B194-CA15156241AF}" srcOrd="3" destOrd="0" presId="urn:microsoft.com/office/officeart/2008/layout/VerticalCurvedList"/>
    <dgm:cxn modelId="{2DBD8ACE-7DDB-44BF-A2D0-9B5B6C9B11CB}" type="presParOf" srcId="{CD0FF024-800B-4C8D-8B99-F903D42CC8CB}" destId="{A16B63D7-C88E-4403-B398-5F0C7157E121}" srcOrd="1" destOrd="0" presId="urn:microsoft.com/office/officeart/2008/layout/VerticalCurvedList"/>
    <dgm:cxn modelId="{BC3A6A62-9466-4B69-991B-800EFECD3D94}" type="presParOf" srcId="{CD0FF024-800B-4C8D-8B99-F903D42CC8CB}" destId="{11132376-E1E9-45A6-9F75-BA9BA7506A96}" srcOrd="2" destOrd="0" presId="urn:microsoft.com/office/officeart/2008/layout/VerticalCurvedList"/>
    <dgm:cxn modelId="{3B41127D-3D09-4ADF-A40A-5AE3CA1BE2FC}" type="presParOf" srcId="{11132376-E1E9-45A6-9F75-BA9BA7506A96}" destId="{B85071CE-ADEC-4F34-B0EE-05A71996A46A}" srcOrd="0" destOrd="0" presId="urn:microsoft.com/office/officeart/2008/layout/VerticalCurvedList"/>
    <dgm:cxn modelId="{F53DA303-D538-46D3-B762-706D88C75F77}" type="presParOf" srcId="{CD0FF024-800B-4C8D-8B99-F903D42CC8CB}" destId="{4BBD1EF0-DD05-48D4-93F1-BFA5B3B77869}" srcOrd="3" destOrd="0" presId="urn:microsoft.com/office/officeart/2008/layout/VerticalCurvedList"/>
    <dgm:cxn modelId="{255C9511-B999-4E01-B2B6-7DE3D6950BB8}" type="presParOf" srcId="{CD0FF024-800B-4C8D-8B99-F903D42CC8CB}" destId="{2E0965A1-A2DD-4689-BDBB-0B55DF0A28CD}" srcOrd="4" destOrd="0" presId="urn:microsoft.com/office/officeart/2008/layout/VerticalCurvedList"/>
    <dgm:cxn modelId="{72E3870D-DBBC-4286-8660-69A772F24FB3}" type="presParOf" srcId="{2E0965A1-A2DD-4689-BDBB-0B55DF0A28CD}" destId="{E79EE89C-692C-49B2-977E-24ECDF4A0627}" srcOrd="0" destOrd="0" presId="urn:microsoft.com/office/officeart/2008/layout/VerticalCurvedList"/>
    <dgm:cxn modelId="{DD3AB1F3-B2BA-4269-947F-33F76CE379D3}" type="presParOf" srcId="{CD0FF024-800B-4C8D-8B99-F903D42CC8CB}" destId="{40D5FF8F-1E22-439A-85B4-155FD0AC9B55}" srcOrd="5" destOrd="0" presId="urn:microsoft.com/office/officeart/2008/layout/VerticalCurvedList"/>
    <dgm:cxn modelId="{51811623-2452-4923-96B8-F188B45E76C8}" type="presParOf" srcId="{CD0FF024-800B-4C8D-8B99-F903D42CC8CB}" destId="{285A37A2-D124-487F-A15D-5F12E66384F0}" srcOrd="6" destOrd="0" presId="urn:microsoft.com/office/officeart/2008/layout/VerticalCurvedList"/>
    <dgm:cxn modelId="{8C7BC3EA-D566-4C64-B105-F2C9BABFAD90}" type="presParOf" srcId="{285A37A2-D124-487F-A15D-5F12E66384F0}" destId="{100D3605-A21A-4E60-9EF5-A0C0FB5D339C}" srcOrd="0" destOrd="0" presId="urn:microsoft.com/office/officeart/2008/layout/VerticalCurvedList"/>
    <dgm:cxn modelId="{0396A503-0A8E-4FDA-80FF-3717FEB91670}" type="presParOf" srcId="{CD0FF024-800B-4C8D-8B99-F903D42CC8CB}" destId="{3703DECF-230E-47ED-879A-8387D64BFEDF}" srcOrd="7" destOrd="0" presId="urn:microsoft.com/office/officeart/2008/layout/VerticalCurvedList"/>
    <dgm:cxn modelId="{333DC831-7F18-4735-9823-9024A364DF50}" type="presParOf" srcId="{CD0FF024-800B-4C8D-8B99-F903D42CC8CB}" destId="{638567FC-EA73-44E3-BE7E-3A1C54F8C75E}" srcOrd="8" destOrd="0" presId="urn:microsoft.com/office/officeart/2008/layout/VerticalCurvedList"/>
    <dgm:cxn modelId="{E50DA011-A3A1-4011-89C6-CB723CAF5426}" type="presParOf" srcId="{638567FC-EA73-44E3-BE7E-3A1C54F8C75E}" destId="{65CD01FB-A36F-4951-BE1B-B8ED61C41E98}" srcOrd="0" destOrd="0" presId="urn:microsoft.com/office/officeart/2008/layout/VerticalCurvedList"/>
    <dgm:cxn modelId="{63ECC847-7016-49F7-A04B-F9DC33462E1F}" type="presParOf" srcId="{CD0FF024-800B-4C8D-8B99-F903D42CC8CB}" destId="{7F90952B-A93E-4537-BD70-59FF44490D97}" srcOrd="9" destOrd="0" presId="urn:microsoft.com/office/officeart/2008/layout/VerticalCurvedList"/>
    <dgm:cxn modelId="{097F6D16-5DA9-4442-8E82-597BD7C46ECD}" type="presParOf" srcId="{CD0FF024-800B-4C8D-8B99-F903D42CC8CB}" destId="{3E66CC0B-BE1F-46B6-8BB3-D6302CE8EF01}" srcOrd="10" destOrd="0" presId="urn:microsoft.com/office/officeart/2008/layout/VerticalCurvedList"/>
    <dgm:cxn modelId="{3DA2E53F-F321-4FCF-AC66-9B460688F45F}" type="presParOf" srcId="{3E66CC0B-BE1F-46B6-8BB3-D6302CE8EF01}" destId="{A84C010A-86FA-4EE2-8E09-E43CF243195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7EE73DF-69A5-41B0-9129-58D5C0A86313}" type="doc">
      <dgm:prSet loTypeId="urn:microsoft.com/office/officeart/2005/8/layout/hProcess7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E53402-676F-4510-9D93-A668074F4906}">
      <dgm:prSet phldrT="[Текст]" phldr="1" custT="1"/>
      <dgm:spPr/>
      <dgm:t>
        <a:bodyPr/>
        <a:lstStyle/>
        <a:p>
          <a:endParaRPr lang="ru-RU" sz="2400"/>
        </a:p>
      </dgm:t>
    </dgm:pt>
    <dgm:pt modelId="{5362F1E8-BC83-473C-BCCA-992484254D80}" type="parTrans" cxnId="{E839578F-3034-4F7D-AF66-073C99293833}">
      <dgm:prSet/>
      <dgm:spPr/>
      <dgm:t>
        <a:bodyPr/>
        <a:lstStyle/>
        <a:p>
          <a:endParaRPr lang="ru-RU"/>
        </a:p>
      </dgm:t>
    </dgm:pt>
    <dgm:pt modelId="{157D56FD-CAB7-4B1D-A41A-1C907A83FB71}" type="sibTrans" cxnId="{E839578F-3034-4F7D-AF66-073C99293833}">
      <dgm:prSet/>
      <dgm:spPr/>
      <dgm:t>
        <a:bodyPr/>
        <a:lstStyle/>
        <a:p>
          <a:endParaRPr lang="ru-RU"/>
        </a:p>
      </dgm:t>
    </dgm:pt>
    <dgm:pt modelId="{32A3553D-E796-48A7-908D-2CDC9EFBD31C}">
      <dgm:prSet phldrT="[Текст]" custT="1"/>
      <dgm:spPr/>
      <dgm:t>
        <a:bodyPr/>
        <a:lstStyle/>
        <a:p>
          <a:r>
            <a:rPr lang="ru-RU" sz="2200" b="1" i="0" dirty="0" smtClean="0">
              <a:solidFill>
                <a:schemeClr val="tx1"/>
              </a:solidFill>
            </a:rPr>
            <a:t>Игра «Развиваем глазомер»</a:t>
          </a:r>
          <a:r>
            <a:rPr lang="ru-RU" sz="2200" b="1" dirty="0" smtClean="0">
              <a:solidFill>
                <a:schemeClr val="tx1"/>
              </a:solidFill>
            </a:rPr>
            <a:t/>
          </a:r>
          <a:br>
            <a:rPr lang="ru-RU" sz="2200" b="1" dirty="0" smtClean="0">
              <a:solidFill>
                <a:schemeClr val="tx1"/>
              </a:solidFill>
            </a:rPr>
          </a:br>
          <a:r>
            <a:rPr lang="ru-RU" sz="2200" b="0" i="0" dirty="0" smtClean="0">
              <a:solidFill>
                <a:schemeClr val="tx1"/>
              </a:solidFill>
            </a:rPr>
            <a:t>Участники игры делятся на пары. Учитель предлагает одному из членов каждой пары на глазок отметить на доске рост своего товарища от пола, а также размах его рук. После этого учитель отмечает на доске действительный рост и размах рук школьника. Победителем становится тот, чей замер окажется более точным.</a:t>
          </a:r>
          <a:endParaRPr lang="ru-RU" sz="2200" dirty="0">
            <a:solidFill>
              <a:schemeClr val="tx1"/>
            </a:solidFill>
          </a:endParaRPr>
        </a:p>
      </dgm:t>
    </dgm:pt>
    <dgm:pt modelId="{A7A25C8C-D6CA-40D4-88BF-10E729616EF1}" type="parTrans" cxnId="{EE1012DD-5488-4FEA-8BA4-4ABE1E35D487}">
      <dgm:prSet/>
      <dgm:spPr/>
      <dgm:t>
        <a:bodyPr/>
        <a:lstStyle/>
        <a:p>
          <a:endParaRPr lang="ru-RU"/>
        </a:p>
      </dgm:t>
    </dgm:pt>
    <dgm:pt modelId="{A93C6A36-F615-4F81-A033-B961A6C7AA27}" type="sibTrans" cxnId="{EE1012DD-5488-4FEA-8BA4-4ABE1E35D487}">
      <dgm:prSet/>
      <dgm:spPr/>
      <dgm:t>
        <a:bodyPr/>
        <a:lstStyle/>
        <a:p>
          <a:endParaRPr lang="ru-RU"/>
        </a:p>
      </dgm:t>
    </dgm:pt>
    <dgm:pt modelId="{0FC42B25-8DE4-4BE4-88C2-F06509CD2AD4}">
      <dgm:prSet phldrT="[Текст]" phldr="1"/>
      <dgm:spPr/>
      <dgm:t>
        <a:bodyPr/>
        <a:lstStyle/>
        <a:p>
          <a:endParaRPr lang="ru-RU" dirty="0"/>
        </a:p>
      </dgm:t>
    </dgm:pt>
    <dgm:pt modelId="{E2FA18FE-60CF-490C-805F-316BED01B511}" type="parTrans" cxnId="{5304E8C0-8E1C-4071-B58C-875591BB024A}">
      <dgm:prSet/>
      <dgm:spPr/>
      <dgm:t>
        <a:bodyPr/>
        <a:lstStyle/>
        <a:p>
          <a:endParaRPr lang="ru-RU"/>
        </a:p>
      </dgm:t>
    </dgm:pt>
    <dgm:pt modelId="{E1D7D222-4C57-4CDB-BC10-28BB026AC42C}" type="sibTrans" cxnId="{5304E8C0-8E1C-4071-B58C-875591BB024A}">
      <dgm:prSet/>
      <dgm:spPr/>
      <dgm:t>
        <a:bodyPr/>
        <a:lstStyle/>
        <a:p>
          <a:endParaRPr lang="ru-RU"/>
        </a:p>
      </dgm:t>
    </dgm:pt>
    <dgm:pt modelId="{ED6D6EC7-E8C2-40A5-B8B3-79063CCA43F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Игра «</a:t>
          </a:r>
          <a:r>
            <a:rPr lang="ru-RU" b="1" i="0" dirty="0" smtClean="0">
              <a:solidFill>
                <a:schemeClr val="tx1"/>
              </a:solidFill>
            </a:rPr>
            <a:t>Сочини сказку»</a:t>
          </a:r>
          <a:endParaRPr lang="ru-RU" dirty="0">
            <a:solidFill>
              <a:schemeClr val="tx1"/>
            </a:solidFill>
          </a:endParaRPr>
        </a:p>
      </dgm:t>
    </dgm:pt>
    <dgm:pt modelId="{AD0CF697-59B2-42D9-AC63-55008F70D533}" type="parTrans" cxnId="{675313B7-2E8A-470E-8606-E41405E7399F}">
      <dgm:prSet/>
      <dgm:spPr/>
      <dgm:t>
        <a:bodyPr/>
        <a:lstStyle/>
        <a:p>
          <a:endParaRPr lang="ru-RU"/>
        </a:p>
      </dgm:t>
    </dgm:pt>
    <dgm:pt modelId="{5A93B1EE-D24A-422F-B16C-8446C9A88579}" type="sibTrans" cxnId="{675313B7-2E8A-470E-8606-E41405E7399F}">
      <dgm:prSet/>
      <dgm:spPr/>
      <dgm:t>
        <a:bodyPr/>
        <a:lstStyle/>
        <a:p>
          <a:endParaRPr lang="ru-RU"/>
        </a:p>
      </dgm:t>
    </dgm:pt>
    <dgm:pt modelId="{27DE3825-92D7-4B83-9F4E-B94B8EC05EC9}">
      <dgm:prSet/>
      <dgm:spPr/>
      <dgm:t>
        <a:bodyPr/>
        <a:lstStyle/>
        <a:p>
          <a:r>
            <a:rPr lang="ru-RU" b="0" i="0" dirty="0" smtClean="0">
              <a:solidFill>
                <a:schemeClr val="tx1"/>
              </a:solidFill>
            </a:rPr>
            <a:t>Откройте журнал или книгу на любой странице и, не глядя, ткните пальцем в попавшееся слово. Первый рассказчик должен придумать фразу, используя это слово. Затем снова попадите пальцем в какое-нибудь слово в журнале, после чего следующий рассказчик придумает фразу, которая станет продолжением предыдущей. Когда все игроки придумают по предложению, сложится интересная история.</a:t>
          </a:r>
          <a:endParaRPr lang="ru-RU" b="0" i="0" dirty="0">
            <a:solidFill>
              <a:schemeClr val="tx1"/>
            </a:solidFill>
          </a:endParaRPr>
        </a:p>
      </dgm:t>
    </dgm:pt>
    <dgm:pt modelId="{AA54447D-4251-4A01-848F-BA3B85986493}" type="parTrans" cxnId="{233EB77D-4B95-4514-A115-00498E68CBB0}">
      <dgm:prSet/>
      <dgm:spPr/>
      <dgm:t>
        <a:bodyPr/>
        <a:lstStyle/>
        <a:p>
          <a:endParaRPr lang="ru-RU"/>
        </a:p>
      </dgm:t>
    </dgm:pt>
    <dgm:pt modelId="{0E0A8781-78E2-4D44-9744-9CF7B90EA9D1}" type="sibTrans" cxnId="{233EB77D-4B95-4514-A115-00498E68CBB0}">
      <dgm:prSet/>
      <dgm:spPr/>
      <dgm:t>
        <a:bodyPr/>
        <a:lstStyle/>
        <a:p>
          <a:endParaRPr lang="ru-RU"/>
        </a:p>
      </dgm:t>
    </dgm:pt>
    <dgm:pt modelId="{F7C60FC0-930C-4AEA-8CDD-83B50298AE14}" type="pres">
      <dgm:prSet presAssocID="{E7EE73DF-69A5-41B0-9129-58D5C0A863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335195-7139-4B76-B06D-9E567D6B6803}" type="pres">
      <dgm:prSet presAssocID="{38E53402-676F-4510-9D93-A668074F4906}" presName="compositeNode" presStyleCnt="0">
        <dgm:presLayoutVars>
          <dgm:bulletEnabled val="1"/>
        </dgm:presLayoutVars>
      </dgm:prSet>
      <dgm:spPr/>
    </dgm:pt>
    <dgm:pt modelId="{2B077B4C-CB5F-4FEC-B11B-40508CC1D033}" type="pres">
      <dgm:prSet presAssocID="{38E53402-676F-4510-9D93-A668074F4906}" presName="bgRect" presStyleLbl="node1" presStyleIdx="0" presStyleCnt="2" custScaleX="99630" custScaleY="119217"/>
      <dgm:spPr/>
      <dgm:t>
        <a:bodyPr/>
        <a:lstStyle/>
        <a:p>
          <a:endParaRPr lang="ru-RU"/>
        </a:p>
      </dgm:t>
    </dgm:pt>
    <dgm:pt modelId="{36C12BC0-E9F0-4A71-8A87-C5F1929A0583}" type="pres">
      <dgm:prSet presAssocID="{38E53402-676F-4510-9D93-A668074F4906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1AEDAA-8491-44E2-AD87-9F22EF41E8A9}" type="pres">
      <dgm:prSet presAssocID="{38E53402-676F-4510-9D93-A668074F4906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E97532-FE9A-4DBB-B746-8C407DE64EB6}" type="pres">
      <dgm:prSet presAssocID="{157D56FD-CAB7-4B1D-A41A-1C907A83FB71}" presName="hSp" presStyleCnt="0"/>
      <dgm:spPr/>
    </dgm:pt>
    <dgm:pt modelId="{82451DBD-DD25-4DF3-833E-7C925E5241D6}" type="pres">
      <dgm:prSet presAssocID="{157D56FD-CAB7-4B1D-A41A-1C907A83FB71}" presName="vProcSp" presStyleCnt="0"/>
      <dgm:spPr/>
    </dgm:pt>
    <dgm:pt modelId="{089D216A-2586-4271-A522-63615C8ACDC0}" type="pres">
      <dgm:prSet presAssocID="{157D56FD-CAB7-4B1D-A41A-1C907A83FB71}" presName="vSp1" presStyleCnt="0"/>
      <dgm:spPr/>
    </dgm:pt>
    <dgm:pt modelId="{659C7859-3FCE-4A34-BC8B-D15BCF957EED}" type="pres">
      <dgm:prSet presAssocID="{157D56FD-CAB7-4B1D-A41A-1C907A83FB71}" presName="simulatedConn" presStyleLbl="solidFgAcc1" presStyleIdx="0" presStyleCnt="1" custAng="15655859" custLinFactNeighborX="-22026" custLinFactNeighborY="72626"/>
      <dgm:spPr/>
    </dgm:pt>
    <dgm:pt modelId="{A7A66751-97B2-4A05-AF6B-C9E11CDCF6A6}" type="pres">
      <dgm:prSet presAssocID="{157D56FD-CAB7-4B1D-A41A-1C907A83FB71}" presName="vSp2" presStyleCnt="0"/>
      <dgm:spPr/>
    </dgm:pt>
    <dgm:pt modelId="{EA7FFAE6-6B5E-4D38-92CA-BD8F57E25784}" type="pres">
      <dgm:prSet presAssocID="{157D56FD-CAB7-4B1D-A41A-1C907A83FB71}" presName="sibTrans" presStyleCnt="0"/>
      <dgm:spPr/>
    </dgm:pt>
    <dgm:pt modelId="{934C0ED8-8587-4A38-A015-B0EEADB0DD94}" type="pres">
      <dgm:prSet presAssocID="{0FC42B25-8DE4-4BE4-88C2-F06509CD2AD4}" presName="compositeNode" presStyleCnt="0">
        <dgm:presLayoutVars>
          <dgm:bulletEnabled val="1"/>
        </dgm:presLayoutVars>
      </dgm:prSet>
      <dgm:spPr/>
    </dgm:pt>
    <dgm:pt modelId="{2FEB0483-6B35-453E-84D5-BC3A0F22B6F1}" type="pres">
      <dgm:prSet presAssocID="{0FC42B25-8DE4-4BE4-88C2-F06509CD2AD4}" presName="bgRect" presStyleLbl="node1" presStyleIdx="1" presStyleCnt="2" custScaleY="119094" custLinFactNeighborX="-688" custLinFactNeighborY="-927"/>
      <dgm:spPr/>
      <dgm:t>
        <a:bodyPr/>
        <a:lstStyle/>
        <a:p>
          <a:endParaRPr lang="ru-RU"/>
        </a:p>
      </dgm:t>
    </dgm:pt>
    <dgm:pt modelId="{96D4F13C-741C-4275-BD58-0273EB079890}" type="pres">
      <dgm:prSet presAssocID="{0FC42B25-8DE4-4BE4-88C2-F06509CD2AD4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25D0B6-0422-4262-81F0-6401627E6572}" type="pres">
      <dgm:prSet presAssocID="{0FC42B25-8DE4-4BE4-88C2-F06509CD2AD4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64762D-21C6-49E3-AB8B-36F0D5013CFB}" type="presOf" srcId="{0FC42B25-8DE4-4BE4-88C2-F06509CD2AD4}" destId="{96D4F13C-741C-4275-BD58-0273EB079890}" srcOrd="1" destOrd="0" presId="urn:microsoft.com/office/officeart/2005/8/layout/hProcess7"/>
    <dgm:cxn modelId="{14163CC9-4427-4957-B9CC-E5F125A9D335}" type="presOf" srcId="{ED6D6EC7-E8C2-40A5-B8B3-79063CCA43F8}" destId="{2E25D0B6-0422-4262-81F0-6401627E6572}" srcOrd="0" destOrd="0" presId="urn:microsoft.com/office/officeart/2005/8/layout/hProcess7"/>
    <dgm:cxn modelId="{61C366A8-4526-401D-B8E8-EC0339B146AF}" type="presOf" srcId="{38E53402-676F-4510-9D93-A668074F4906}" destId="{2B077B4C-CB5F-4FEC-B11B-40508CC1D033}" srcOrd="0" destOrd="0" presId="urn:microsoft.com/office/officeart/2005/8/layout/hProcess7"/>
    <dgm:cxn modelId="{3A5B6944-C65B-488C-93E2-3491476579D4}" type="presOf" srcId="{E7EE73DF-69A5-41B0-9129-58D5C0A86313}" destId="{F7C60FC0-930C-4AEA-8CDD-83B50298AE14}" srcOrd="0" destOrd="0" presId="urn:microsoft.com/office/officeart/2005/8/layout/hProcess7"/>
    <dgm:cxn modelId="{E839578F-3034-4F7D-AF66-073C99293833}" srcId="{E7EE73DF-69A5-41B0-9129-58D5C0A86313}" destId="{38E53402-676F-4510-9D93-A668074F4906}" srcOrd="0" destOrd="0" parTransId="{5362F1E8-BC83-473C-BCCA-992484254D80}" sibTransId="{157D56FD-CAB7-4B1D-A41A-1C907A83FB71}"/>
    <dgm:cxn modelId="{EE1012DD-5488-4FEA-8BA4-4ABE1E35D487}" srcId="{38E53402-676F-4510-9D93-A668074F4906}" destId="{32A3553D-E796-48A7-908D-2CDC9EFBD31C}" srcOrd="0" destOrd="0" parTransId="{A7A25C8C-D6CA-40D4-88BF-10E729616EF1}" sibTransId="{A93C6A36-F615-4F81-A033-B961A6C7AA27}"/>
    <dgm:cxn modelId="{5304E8C0-8E1C-4071-B58C-875591BB024A}" srcId="{E7EE73DF-69A5-41B0-9129-58D5C0A86313}" destId="{0FC42B25-8DE4-4BE4-88C2-F06509CD2AD4}" srcOrd="1" destOrd="0" parTransId="{E2FA18FE-60CF-490C-805F-316BED01B511}" sibTransId="{E1D7D222-4C57-4CDB-BC10-28BB026AC42C}"/>
    <dgm:cxn modelId="{233EB77D-4B95-4514-A115-00498E68CBB0}" srcId="{0FC42B25-8DE4-4BE4-88C2-F06509CD2AD4}" destId="{27DE3825-92D7-4B83-9F4E-B94B8EC05EC9}" srcOrd="1" destOrd="0" parTransId="{AA54447D-4251-4A01-848F-BA3B85986493}" sibTransId="{0E0A8781-78E2-4D44-9744-9CF7B90EA9D1}"/>
    <dgm:cxn modelId="{CD4A4EF3-EE50-4EDD-B326-1DD623218F80}" type="presOf" srcId="{32A3553D-E796-48A7-908D-2CDC9EFBD31C}" destId="{D81AEDAA-8491-44E2-AD87-9F22EF41E8A9}" srcOrd="0" destOrd="0" presId="urn:microsoft.com/office/officeart/2005/8/layout/hProcess7"/>
    <dgm:cxn modelId="{BE3962BE-BB47-4EE3-8183-EE3BB59E9480}" type="presOf" srcId="{38E53402-676F-4510-9D93-A668074F4906}" destId="{36C12BC0-E9F0-4A71-8A87-C5F1929A0583}" srcOrd="1" destOrd="0" presId="urn:microsoft.com/office/officeart/2005/8/layout/hProcess7"/>
    <dgm:cxn modelId="{BB05FED8-6707-4E84-AA80-30F20BEF20B0}" type="presOf" srcId="{0FC42B25-8DE4-4BE4-88C2-F06509CD2AD4}" destId="{2FEB0483-6B35-453E-84D5-BC3A0F22B6F1}" srcOrd="0" destOrd="0" presId="urn:microsoft.com/office/officeart/2005/8/layout/hProcess7"/>
    <dgm:cxn modelId="{675313B7-2E8A-470E-8606-E41405E7399F}" srcId="{0FC42B25-8DE4-4BE4-88C2-F06509CD2AD4}" destId="{ED6D6EC7-E8C2-40A5-B8B3-79063CCA43F8}" srcOrd="0" destOrd="0" parTransId="{AD0CF697-59B2-42D9-AC63-55008F70D533}" sibTransId="{5A93B1EE-D24A-422F-B16C-8446C9A88579}"/>
    <dgm:cxn modelId="{6829CDD9-AB9D-4033-A323-BC6AA8A43E06}" type="presOf" srcId="{27DE3825-92D7-4B83-9F4E-B94B8EC05EC9}" destId="{2E25D0B6-0422-4262-81F0-6401627E6572}" srcOrd="0" destOrd="1" presId="urn:microsoft.com/office/officeart/2005/8/layout/hProcess7"/>
    <dgm:cxn modelId="{F85FBDF9-E1E5-489D-B21D-A0AA36AF028E}" type="presParOf" srcId="{F7C60FC0-930C-4AEA-8CDD-83B50298AE14}" destId="{56335195-7139-4B76-B06D-9E567D6B6803}" srcOrd="0" destOrd="0" presId="urn:microsoft.com/office/officeart/2005/8/layout/hProcess7"/>
    <dgm:cxn modelId="{D87ACF65-4587-49B5-9FA0-6B55EC06DF78}" type="presParOf" srcId="{56335195-7139-4B76-B06D-9E567D6B6803}" destId="{2B077B4C-CB5F-4FEC-B11B-40508CC1D033}" srcOrd="0" destOrd="0" presId="urn:microsoft.com/office/officeart/2005/8/layout/hProcess7"/>
    <dgm:cxn modelId="{8AB3F4E0-7474-4FAD-8DB7-734863F08A36}" type="presParOf" srcId="{56335195-7139-4B76-B06D-9E567D6B6803}" destId="{36C12BC0-E9F0-4A71-8A87-C5F1929A0583}" srcOrd="1" destOrd="0" presId="urn:microsoft.com/office/officeart/2005/8/layout/hProcess7"/>
    <dgm:cxn modelId="{5DE9A108-3508-4900-9546-3DC866EAB102}" type="presParOf" srcId="{56335195-7139-4B76-B06D-9E567D6B6803}" destId="{D81AEDAA-8491-44E2-AD87-9F22EF41E8A9}" srcOrd="2" destOrd="0" presId="urn:microsoft.com/office/officeart/2005/8/layout/hProcess7"/>
    <dgm:cxn modelId="{67DDDF6F-B762-4F14-8719-B4D821478042}" type="presParOf" srcId="{F7C60FC0-930C-4AEA-8CDD-83B50298AE14}" destId="{15E97532-FE9A-4DBB-B746-8C407DE64EB6}" srcOrd="1" destOrd="0" presId="urn:microsoft.com/office/officeart/2005/8/layout/hProcess7"/>
    <dgm:cxn modelId="{FDC145F9-6A46-4C91-AF5C-9EA09078B272}" type="presParOf" srcId="{F7C60FC0-930C-4AEA-8CDD-83B50298AE14}" destId="{82451DBD-DD25-4DF3-833E-7C925E5241D6}" srcOrd="2" destOrd="0" presId="urn:microsoft.com/office/officeart/2005/8/layout/hProcess7"/>
    <dgm:cxn modelId="{AE3DC5A4-8B6F-43D6-8461-93396483F3A8}" type="presParOf" srcId="{82451DBD-DD25-4DF3-833E-7C925E5241D6}" destId="{089D216A-2586-4271-A522-63615C8ACDC0}" srcOrd="0" destOrd="0" presId="urn:microsoft.com/office/officeart/2005/8/layout/hProcess7"/>
    <dgm:cxn modelId="{5AE6F43D-0D31-4B90-9D43-7E0C0C806216}" type="presParOf" srcId="{82451DBD-DD25-4DF3-833E-7C925E5241D6}" destId="{659C7859-3FCE-4A34-BC8B-D15BCF957EED}" srcOrd="1" destOrd="0" presId="urn:microsoft.com/office/officeart/2005/8/layout/hProcess7"/>
    <dgm:cxn modelId="{98B489AF-C92A-4094-AF53-164200C720D6}" type="presParOf" srcId="{82451DBD-DD25-4DF3-833E-7C925E5241D6}" destId="{A7A66751-97B2-4A05-AF6B-C9E11CDCF6A6}" srcOrd="2" destOrd="0" presId="urn:microsoft.com/office/officeart/2005/8/layout/hProcess7"/>
    <dgm:cxn modelId="{88C9FA4B-C75A-4DC5-BAB3-B407756281F4}" type="presParOf" srcId="{F7C60FC0-930C-4AEA-8CDD-83B50298AE14}" destId="{EA7FFAE6-6B5E-4D38-92CA-BD8F57E25784}" srcOrd="3" destOrd="0" presId="urn:microsoft.com/office/officeart/2005/8/layout/hProcess7"/>
    <dgm:cxn modelId="{4F2ACAEC-8FD9-4A2A-AC1B-3F54174D3C33}" type="presParOf" srcId="{F7C60FC0-930C-4AEA-8CDD-83B50298AE14}" destId="{934C0ED8-8587-4A38-A015-B0EEADB0DD94}" srcOrd="4" destOrd="0" presId="urn:microsoft.com/office/officeart/2005/8/layout/hProcess7"/>
    <dgm:cxn modelId="{58A014B8-EC96-49F4-83AA-C19168235951}" type="presParOf" srcId="{934C0ED8-8587-4A38-A015-B0EEADB0DD94}" destId="{2FEB0483-6B35-453E-84D5-BC3A0F22B6F1}" srcOrd="0" destOrd="0" presId="urn:microsoft.com/office/officeart/2005/8/layout/hProcess7"/>
    <dgm:cxn modelId="{5480F8C0-7382-49B2-A56F-6B6C7F1BF9EF}" type="presParOf" srcId="{934C0ED8-8587-4A38-A015-B0EEADB0DD94}" destId="{96D4F13C-741C-4275-BD58-0273EB079890}" srcOrd="1" destOrd="0" presId="urn:microsoft.com/office/officeart/2005/8/layout/hProcess7"/>
    <dgm:cxn modelId="{8B89F0CB-EA4B-4841-B363-152996C36D8A}" type="presParOf" srcId="{934C0ED8-8587-4A38-A015-B0EEADB0DD94}" destId="{2E25D0B6-0422-4262-81F0-6401627E657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48A366B-AE0B-42A3-B8A5-BD9292030A6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CEB042-8F92-45B2-BBD5-106CABC1E6D5}">
      <dgm:prSet phldrT="[Текст]"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Значительное углубление и расширение знаний, умений, навыков</a:t>
          </a:r>
          <a:endParaRPr lang="ru-RU" sz="2200" dirty="0">
            <a:solidFill>
              <a:schemeClr val="tx1"/>
            </a:solidFill>
          </a:endParaRPr>
        </a:p>
      </dgm:t>
    </dgm:pt>
    <dgm:pt modelId="{C581DFFC-CF89-45B3-8E7C-AE52F04C57F6}" type="parTrans" cxnId="{42489402-A62C-4342-9899-1DECE00C07F4}">
      <dgm:prSet/>
      <dgm:spPr/>
      <dgm:t>
        <a:bodyPr/>
        <a:lstStyle/>
        <a:p>
          <a:endParaRPr lang="ru-RU"/>
        </a:p>
      </dgm:t>
    </dgm:pt>
    <dgm:pt modelId="{728A036F-1163-4473-9A5A-104D5CA25110}" type="sibTrans" cxnId="{42489402-A62C-4342-9899-1DECE00C07F4}">
      <dgm:prSet/>
      <dgm:spPr/>
      <dgm:t>
        <a:bodyPr/>
        <a:lstStyle/>
        <a:p>
          <a:endParaRPr lang="ru-RU"/>
        </a:p>
      </dgm:t>
    </dgm:pt>
    <dgm:pt modelId="{6A839A2D-669E-4B79-98B2-1EE11A97F5FC}">
      <dgm:prSet phldrT="[Текст]"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Увеличение индивидуальных различий между детьми</a:t>
          </a:r>
          <a:endParaRPr lang="ru-RU" sz="2200" dirty="0">
            <a:solidFill>
              <a:schemeClr val="tx1"/>
            </a:solidFill>
          </a:endParaRPr>
        </a:p>
      </dgm:t>
    </dgm:pt>
    <dgm:pt modelId="{BC506A1C-3305-4DDB-A05A-8BFFC791D4C3}" type="parTrans" cxnId="{3434A80E-31EC-4C29-9B88-E9E784B2A868}">
      <dgm:prSet/>
      <dgm:spPr/>
      <dgm:t>
        <a:bodyPr/>
        <a:lstStyle/>
        <a:p>
          <a:endParaRPr lang="ru-RU"/>
        </a:p>
      </dgm:t>
    </dgm:pt>
    <dgm:pt modelId="{69DD9C90-68DD-49E4-AF5C-F79B5A778470}" type="sibTrans" cxnId="{3434A80E-31EC-4C29-9B88-E9E784B2A868}">
      <dgm:prSet/>
      <dgm:spPr/>
      <dgm:t>
        <a:bodyPr/>
        <a:lstStyle/>
        <a:p>
          <a:endParaRPr lang="ru-RU"/>
        </a:p>
      </dgm:t>
    </dgm:pt>
    <dgm:pt modelId="{D504B673-0B29-4D62-8E7B-E8166D565991}">
      <dgm:prSet phldrT="[Текст]"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Формирование достижения успехов в учебной, трудовой, игровой деятельности, мотивов признания и  одобрения со стороны значимых взрослых</a:t>
          </a:r>
          <a:endParaRPr lang="ru-RU" sz="2200" dirty="0">
            <a:solidFill>
              <a:schemeClr val="tx1"/>
            </a:solidFill>
          </a:endParaRPr>
        </a:p>
      </dgm:t>
    </dgm:pt>
    <dgm:pt modelId="{61059D71-F7EF-46CD-8D0C-B68653AEBE43}" type="parTrans" cxnId="{60800B23-EDAF-401D-9977-55D88074D962}">
      <dgm:prSet/>
      <dgm:spPr/>
      <dgm:t>
        <a:bodyPr/>
        <a:lstStyle/>
        <a:p>
          <a:endParaRPr lang="ru-RU"/>
        </a:p>
      </dgm:t>
    </dgm:pt>
    <dgm:pt modelId="{7DD4FB60-647D-4517-99BE-844AC08B4BF4}" type="sibTrans" cxnId="{60800B23-EDAF-401D-9977-55D88074D962}">
      <dgm:prSet/>
      <dgm:spPr/>
      <dgm:t>
        <a:bodyPr/>
        <a:lstStyle/>
        <a:p>
          <a:endParaRPr lang="ru-RU"/>
        </a:p>
      </dgm:t>
    </dgm:pt>
    <dgm:pt modelId="{1628FA58-61C1-4135-9094-81B4BCBD0156}">
      <dgm:prSet custT="1"/>
      <dgm:spPr/>
      <dgm:t>
        <a:bodyPr/>
        <a:lstStyle/>
        <a:p>
          <a:r>
            <a:rPr lang="ru-RU" sz="2100" dirty="0" smtClean="0">
              <a:solidFill>
                <a:schemeClr val="tx1"/>
              </a:solidFill>
            </a:rPr>
            <a:t>Проявление общих и специальных способностей</a:t>
          </a:r>
          <a:endParaRPr lang="ru-RU" sz="2100" dirty="0">
            <a:solidFill>
              <a:schemeClr val="tx1"/>
            </a:solidFill>
          </a:endParaRPr>
        </a:p>
      </dgm:t>
    </dgm:pt>
    <dgm:pt modelId="{71AFB2C4-25CA-4599-87B0-5A9B8C2F7B15}" type="parTrans" cxnId="{FDC33A63-BB41-4841-ADE3-F4AEA21F748D}">
      <dgm:prSet/>
      <dgm:spPr/>
      <dgm:t>
        <a:bodyPr/>
        <a:lstStyle/>
        <a:p>
          <a:endParaRPr lang="ru-RU"/>
        </a:p>
      </dgm:t>
    </dgm:pt>
    <dgm:pt modelId="{51B6D341-B240-4B8C-BB8E-7136475A6B4D}" type="sibTrans" cxnId="{FDC33A63-BB41-4841-ADE3-F4AEA21F748D}">
      <dgm:prSet/>
      <dgm:spPr/>
      <dgm:t>
        <a:bodyPr/>
        <a:lstStyle/>
        <a:p>
          <a:endParaRPr lang="ru-RU"/>
        </a:p>
      </dgm:t>
    </dgm:pt>
    <dgm:pt modelId="{29E5DBA8-8ECD-42F5-B14C-24802B7351EA}">
      <dgm:prSet custT="1"/>
      <dgm:spPr/>
      <dgm:t>
        <a:bodyPr/>
        <a:lstStyle/>
        <a:p>
          <a:r>
            <a:rPr lang="ru-RU" sz="2100" dirty="0" smtClean="0">
              <a:solidFill>
                <a:schemeClr val="tx1"/>
              </a:solidFill>
            </a:rPr>
            <a:t>Полная </a:t>
          </a:r>
          <a:r>
            <a:rPr lang="ru-RU" sz="2100" dirty="0" err="1" smtClean="0">
              <a:solidFill>
                <a:schemeClr val="tx1"/>
              </a:solidFill>
            </a:rPr>
            <a:t>сформированность</a:t>
          </a:r>
          <a:r>
            <a:rPr lang="ru-RU" sz="2100" dirty="0" smtClean="0">
              <a:solidFill>
                <a:schemeClr val="tx1"/>
              </a:solidFill>
            </a:rPr>
            <a:t> к 3-4 классам всех познавательных процессов</a:t>
          </a:r>
          <a:endParaRPr lang="ru-RU" sz="2100" dirty="0">
            <a:solidFill>
              <a:schemeClr val="tx1"/>
            </a:solidFill>
          </a:endParaRPr>
        </a:p>
      </dgm:t>
    </dgm:pt>
    <dgm:pt modelId="{076D26EB-51B7-408A-A4CD-009868DDC783}" type="parTrans" cxnId="{C0EE8B3A-993A-4AB1-91CA-00471068E37D}">
      <dgm:prSet/>
      <dgm:spPr/>
      <dgm:t>
        <a:bodyPr/>
        <a:lstStyle/>
        <a:p>
          <a:endParaRPr lang="ru-RU"/>
        </a:p>
      </dgm:t>
    </dgm:pt>
    <dgm:pt modelId="{FE205A1C-F943-42A7-817B-ED4BB9A385D6}" type="sibTrans" cxnId="{C0EE8B3A-993A-4AB1-91CA-00471068E37D}">
      <dgm:prSet/>
      <dgm:spPr/>
      <dgm:t>
        <a:bodyPr/>
        <a:lstStyle/>
        <a:p>
          <a:endParaRPr lang="ru-RU"/>
        </a:p>
      </dgm:t>
    </dgm:pt>
    <dgm:pt modelId="{7323AD0D-5E99-40FD-911C-819CDA3BC58A}">
      <dgm:prSet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Поддержание «престижа» среди сверстников</a:t>
          </a:r>
          <a:endParaRPr lang="ru-RU" sz="2200" dirty="0">
            <a:solidFill>
              <a:schemeClr val="tx1"/>
            </a:solidFill>
          </a:endParaRPr>
        </a:p>
      </dgm:t>
    </dgm:pt>
    <dgm:pt modelId="{4E06B143-787D-46E6-9E77-3E14C95E7ACD}" type="parTrans" cxnId="{7A4CD6F7-D4F2-43B2-8593-D1F7597BF4CD}">
      <dgm:prSet/>
      <dgm:spPr/>
      <dgm:t>
        <a:bodyPr/>
        <a:lstStyle/>
        <a:p>
          <a:endParaRPr lang="ru-RU"/>
        </a:p>
      </dgm:t>
    </dgm:pt>
    <dgm:pt modelId="{1CB3AC88-9D2F-490C-8D13-E47F1C6A3F9E}" type="sibTrans" cxnId="{7A4CD6F7-D4F2-43B2-8593-D1F7597BF4CD}">
      <dgm:prSet/>
      <dgm:spPr/>
      <dgm:t>
        <a:bodyPr/>
        <a:lstStyle/>
        <a:p>
          <a:endParaRPr lang="ru-RU"/>
        </a:p>
      </dgm:t>
    </dgm:pt>
    <dgm:pt modelId="{A68748AA-44A1-420D-BD4F-6E4CC9BAC073}" type="pres">
      <dgm:prSet presAssocID="{148A366B-AE0B-42A3-B8A5-BD9292030A6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D0FF024-800B-4C8D-8B99-F903D42CC8CB}" type="pres">
      <dgm:prSet presAssocID="{148A366B-AE0B-42A3-B8A5-BD9292030A6B}" presName="Name1" presStyleCnt="0"/>
      <dgm:spPr/>
    </dgm:pt>
    <dgm:pt modelId="{8436D6D3-7F64-4CEE-BA4C-C60846AF5877}" type="pres">
      <dgm:prSet presAssocID="{148A366B-AE0B-42A3-B8A5-BD9292030A6B}" presName="cycle" presStyleCnt="0"/>
      <dgm:spPr/>
    </dgm:pt>
    <dgm:pt modelId="{E0370E80-69AF-4BDE-8BE1-483FF866FA89}" type="pres">
      <dgm:prSet presAssocID="{148A366B-AE0B-42A3-B8A5-BD9292030A6B}" presName="srcNode" presStyleLbl="node1" presStyleIdx="0" presStyleCnt="6"/>
      <dgm:spPr/>
    </dgm:pt>
    <dgm:pt modelId="{B36470C5-2F0B-4333-A94E-E93700242865}" type="pres">
      <dgm:prSet presAssocID="{148A366B-AE0B-42A3-B8A5-BD9292030A6B}" presName="conn" presStyleLbl="parChTrans1D2" presStyleIdx="0" presStyleCnt="1"/>
      <dgm:spPr/>
      <dgm:t>
        <a:bodyPr/>
        <a:lstStyle/>
        <a:p>
          <a:endParaRPr lang="ru-RU"/>
        </a:p>
      </dgm:t>
    </dgm:pt>
    <dgm:pt modelId="{87A1739C-C8D6-4492-B878-6FA757A4D7E2}" type="pres">
      <dgm:prSet presAssocID="{148A366B-AE0B-42A3-B8A5-BD9292030A6B}" presName="extraNode" presStyleLbl="node1" presStyleIdx="0" presStyleCnt="6"/>
      <dgm:spPr/>
    </dgm:pt>
    <dgm:pt modelId="{3D0B3E70-F129-4B07-B194-CA15156241AF}" type="pres">
      <dgm:prSet presAssocID="{148A366B-AE0B-42A3-B8A5-BD9292030A6B}" presName="dstNode" presStyleLbl="node1" presStyleIdx="0" presStyleCnt="6"/>
      <dgm:spPr/>
    </dgm:pt>
    <dgm:pt modelId="{A16B63D7-C88E-4403-B398-5F0C7157E121}" type="pres">
      <dgm:prSet presAssocID="{F3CEB042-8F92-45B2-BBD5-106CABC1E6D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32376-E1E9-45A6-9F75-BA9BA7506A96}" type="pres">
      <dgm:prSet presAssocID="{F3CEB042-8F92-45B2-BBD5-106CABC1E6D5}" presName="accent_1" presStyleCnt="0"/>
      <dgm:spPr/>
    </dgm:pt>
    <dgm:pt modelId="{B85071CE-ADEC-4F34-B0EE-05A71996A46A}" type="pres">
      <dgm:prSet presAssocID="{F3CEB042-8F92-45B2-BBD5-106CABC1E6D5}" presName="accentRepeatNode" presStyleLbl="solidFgAcc1" presStyleIdx="0" presStyleCnt="6"/>
      <dgm:spPr/>
    </dgm:pt>
    <dgm:pt modelId="{4BBD1EF0-DD05-48D4-93F1-BFA5B3B77869}" type="pres">
      <dgm:prSet presAssocID="{1628FA58-61C1-4135-9094-81B4BCBD0156}" presName="text_2" presStyleLbl="node1" presStyleIdx="1" presStyleCnt="6" custLinFactNeighborX="464" custLinFactNeighborY="-12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965A1-A2DD-4689-BDBB-0B55DF0A28CD}" type="pres">
      <dgm:prSet presAssocID="{1628FA58-61C1-4135-9094-81B4BCBD0156}" presName="accent_2" presStyleCnt="0"/>
      <dgm:spPr/>
    </dgm:pt>
    <dgm:pt modelId="{E79EE89C-692C-49B2-977E-24ECDF4A0627}" type="pres">
      <dgm:prSet presAssocID="{1628FA58-61C1-4135-9094-81B4BCBD0156}" presName="accentRepeatNode" presStyleLbl="solidFgAcc1" presStyleIdx="1" presStyleCnt="6" custLinFactNeighborX="4713" custLinFactNeighborY="-10022"/>
      <dgm:spPr/>
    </dgm:pt>
    <dgm:pt modelId="{40D5FF8F-1E22-439A-85B4-155FD0AC9B55}" type="pres">
      <dgm:prSet presAssocID="{6A839A2D-669E-4B79-98B2-1EE11A97F5FC}" presName="text_3" presStyleLbl="node1" presStyleIdx="2" presStyleCnt="6" custLinFactNeighborX="469" custLinFactNeighborY="-125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A37A2-D124-487F-A15D-5F12E66384F0}" type="pres">
      <dgm:prSet presAssocID="{6A839A2D-669E-4B79-98B2-1EE11A97F5FC}" presName="accent_3" presStyleCnt="0"/>
      <dgm:spPr/>
    </dgm:pt>
    <dgm:pt modelId="{100D3605-A21A-4E60-9EF5-A0C0FB5D339C}" type="pres">
      <dgm:prSet presAssocID="{6A839A2D-669E-4B79-98B2-1EE11A97F5FC}" presName="accentRepeatNode" presStyleLbl="solidFgAcc1" presStyleIdx="2" presStyleCnt="6" custLinFactNeighborX="4617" custLinFactNeighborY="-10026"/>
      <dgm:spPr/>
    </dgm:pt>
    <dgm:pt modelId="{3703DECF-230E-47ED-879A-8387D64BFEDF}" type="pres">
      <dgm:prSet presAssocID="{29E5DBA8-8ECD-42F5-B14C-24802B7351EA}" presName="text_4" presStyleLbl="node1" presStyleIdx="3" presStyleCnt="6" custLinFactNeighborX="469" custLinFactNeighborY="-12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567FC-EA73-44E3-BE7E-3A1C54F8C75E}" type="pres">
      <dgm:prSet presAssocID="{29E5DBA8-8ECD-42F5-B14C-24802B7351EA}" presName="accent_4" presStyleCnt="0"/>
      <dgm:spPr/>
    </dgm:pt>
    <dgm:pt modelId="{65CD01FB-A36F-4951-BE1B-B8ED61C41E98}" type="pres">
      <dgm:prSet presAssocID="{29E5DBA8-8ECD-42F5-B14C-24802B7351EA}" presName="accentRepeatNode" presStyleLbl="solidFgAcc1" presStyleIdx="3" presStyleCnt="6" custLinFactNeighborX="4617" custLinFactNeighborY="-9954"/>
      <dgm:spPr/>
    </dgm:pt>
    <dgm:pt modelId="{43D7A030-5381-42E6-8364-6BFE62C57613}" type="pres">
      <dgm:prSet presAssocID="{D504B673-0B29-4D62-8E7B-E8166D565991}" presName="text_5" presStyleLbl="node1" presStyleIdx="4" presStyleCnt="6" custScaleX="99072" custScaleY="149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9F2B3-A06C-42A4-A8D4-1471E2CF6A00}" type="pres">
      <dgm:prSet presAssocID="{D504B673-0B29-4D62-8E7B-E8166D565991}" presName="accent_5" presStyleCnt="0"/>
      <dgm:spPr/>
    </dgm:pt>
    <dgm:pt modelId="{BF2555B4-427F-4A70-89EB-487983FCF945}" type="pres">
      <dgm:prSet presAssocID="{D504B673-0B29-4D62-8E7B-E8166D565991}" presName="accentRepeatNode" presStyleLbl="solidFgAcc1" presStyleIdx="4" presStyleCnt="6"/>
      <dgm:spPr/>
    </dgm:pt>
    <dgm:pt modelId="{00B35262-4C82-4B6B-99F3-DEC2405C2403}" type="pres">
      <dgm:prSet presAssocID="{7323AD0D-5E99-40FD-911C-819CDA3BC58A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949C7-E266-4246-8A79-F3CAD6E31A83}" type="pres">
      <dgm:prSet presAssocID="{7323AD0D-5E99-40FD-911C-819CDA3BC58A}" presName="accent_6" presStyleCnt="0"/>
      <dgm:spPr/>
    </dgm:pt>
    <dgm:pt modelId="{A84C010A-86FA-4EE2-8E09-E43CF2431950}" type="pres">
      <dgm:prSet presAssocID="{7323AD0D-5E99-40FD-911C-819CDA3BC58A}" presName="accentRepeatNode" presStyleLbl="solidFgAcc1" presStyleIdx="5" presStyleCnt="6"/>
      <dgm:spPr/>
    </dgm:pt>
  </dgm:ptLst>
  <dgm:cxnLst>
    <dgm:cxn modelId="{87041754-43AE-4B4D-854A-DBAC2AA92F17}" type="presOf" srcId="{7323AD0D-5E99-40FD-911C-819CDA3BC58A}" destId="{00B35262-4C82-4B6B-99F3-DEC2405C2403}" srcOrd="0" destOrd="0" presId="urn:microsoft.com/office/officeart/2008/layout/VerticalCurvedList"/>
    <dgm:cxn modelId="{7A4CD6F7-D4F2-43B2-8593-D1F7597BF4CD}" srcId="{148A366B-AE0B-42A3-B8A5-BD9292030A6B}" destId="{7323AD0D-5E99-40FD-911C-819CDA3BC58A}" srcOrd="5" destOrd="0" parTransId="{4E06B143-787D-46E6-9E77-3E14C95E7ACD}" sibTransId="{1CB3AC88-9D2F-490C-8D13-E47F1C6A3F9E}"/>
    <dgm:cxn modelId="{C0EE8B3A-993A-4AB1-91CA-00471068E37D}" srcId="{148A366B-AE0B-42A3-B8A5-BD9292030A6B}" destId="{29E5DBA8-8ECD-42F5-B14C-24802B7351EA}" srcOrd="3" destOrd="0" parTransId="{076D26EB-51B7-408A-A4CD-009868DDC783}" sibTransId="{FE205A1C-F943-42A7-817B-ED4BB9A385D6}"/>
    <dgm:cxn modelId="{60800B23-EDAF-401D-9977-55D88074D962}" srcId="{148A366B-AE0B-42A3-B8A5-BD9292030A6B}" destId="{D504B673-0B29-4D62-8E7B-E8166D565991}" srcOrd="4" destOrd="0" parTransId="{61059D71-F7EF-46CD-8D0C-B68653AEBE43}" sibTransId="{7DD4FB60-647D-4517-99BE-844AC08B4BF4}"/>
    <dgm:cxn modelId="{42AB9D58-194F-42EE-B4A4-7765C8885355}" type="presOf" srcId="{D504B673-0B29-4D62-8E7B-E8166D565991}" destId="{43D7A030-5381-42E6-8364-6BFE62C57613}" srcOrd="0" destOrd="0" presId="urn:microsoft.com/office/officeart/2008/layout/VerticalCurvedList"/>
    <dgm:cxn modelId="{42489402-A62C-4342-9899-1DECE00C07F4}" srcId="{148A366B-AE0B-42A3-B8A5-BD9292030A6B}" destId="{F3CEB042-8F92-45B2-BBD5-106CABC1E6D5}" srcOrd="0" destOrd="0" parTransId="{C581DFFC-CF89-45B3-8E7C-AE52F04C57F6}" sibTransId="{728A036F-1163-4473-9A5A-104D5CA25110}"/>
    <dgm:cxn modelId="{D0D6C395-464B-460F-82C1-9473104CF114}" type="presOf" srcId="{F3CEB042-8F92-45B2-BBD5-106CABC1E6D5}" destId="{A16B63D7-C88E-4403-B398-5F0C7157E121}" srcOrd="0" destOrd="0" presId="urn:microsoft.com/office/officeart/2008/layout/VerticalCurvedList"/>
    <dgm:cxn modelId="{8160CE62-044E-4FE0-9BBC-74236A106380}" type="presOf" srcId="{728A036F-1163-4473-9A5A-104D5CA25110}" destId="{B36470C5-2F0B-4333-A94E-E93700242865}" srcOrd="0" destOrd="0" presId="urn:microsoft.com/office/officeart/2008/layout/VerticalCurvedList"/>
    <dgm:cxn modelId="{FDC33A63-BB41-4841-ADE3-F4AEA21F748D}" srcId="{148A366B-AE0B-42A3-B8A5-BD9292030A6B}" destId="{1628FA58-61C1-4135-9094-81B4BCBD0156}" srcOrd="1" destOrd="0" parTransId="{71AFB2C4-25CA-4599-87B0-5A9B8C2F7B15}" sibTransId="{51B6D341-B240-4B8C-BB8E-7136475A6B4D}"/>
    <dgm:cxn modelId="{3434A80E-31EC-4C29-9B88-E9E784B2A868}" srcId="{148A366B-AE0B-42A3-B8A5-BD9292030A6B}" destId="{6A839A2D-669E-4B79-98B2-1EE11A97F5FC}" srcOrd="2" destOrd="0" parTransId="{BC506A1C-3305-4DDB-A05A-8BFFC791D4C3}" sibTransId="{69DD9C90-68DD-49E4-AF5C-F79B5A778470}"/>
    <dgm:cxn modelId="{0DF3AB94-16CE-46EE-A9EE-AB8B5DD9B363}" type="presOf" srcId="{1628FA58-61C1-4135-9094-81B4BCBD0156}" destId="{4BBD1EF0-DD05-48D4-93F1-BFA5B3B77869}" srcOrd="0" destOrd="0" presId="urn:microsoft.com/office/officeart/2008/layout/VerticalCurvedList"/>
    <dgm:cxn modelId="{A84BABD9-3D2D-4B81-B8E6-D181911A902B}" type="presOf" srcId="{6A839A2D-669E-4B79-98B2-1EE11A97F5FC}" destId="{40D5FF8F-1E22-439A-85B4-155FD0AC9B55}" srcOrd="0" destOrd="0" presId="urn:microsoft.com/office/officeart/2008/layout/VerticalCurvedList"/>
    <dgm:cxn modelId="{FE2B1E16-423C-40B5-A4D5-7026605AA4E9}" type="presOf" srcId="{148A366B-AE0B-42A3-B8A5-BD9292030A6B}" destId="{A68748AA-44A1-420D-BD4F-6E4CC9BAC073}" srcOrd="0" destOrd="0" presId="urn:microsoft.com/office/officeart/2008/layout/VerticalCurvedList"/>
    <dgm:cxn modelId="{B3DE9976-0DEA-4A9C-827A-4C4EFC39681A}" type="presOf" srcId="{29E5DBA8-8ECD-42F5-B14C-24802B7351EA}" destId="{3703DECF-230E-47ED-879A-8387D64BFEDF}" srcOrd="0" destOrd="0" presId="urn:microsoft.com/office/officeart/2008/layout/VerticalCurvedList"/>
    <dgm:cxn modelId="{DA7F1D69-DFB8-457B-93B6-1D91754EC0C5}" type="presParOf" srcId="{A68748AA-44A1-420D-BD4F-6E4CC9BAC073}" destId="{CD0FF024-800B-4C8D-8B99-F903D42CC8CB}" srcOrd="0" destOrd="0" presId="urn:microsoft.com/office/officeart/2008/layout/VerticalCurvedList"/>
    <dgm:cxn modelId="{A3545D66-13D2-449D-BA38-CDFBBB61431B}" type="presParOf" srcId="{CD0FF024-800B-4C8D-8B99-F903D42CC8CB}" destId="{8436D6D3-7F64-4CEE-BA4C-C60846AF5877}" srcOrd="0" destOrd="0" presId="urn:microsoft.com/office/officeart/2008/layout/VerticalCurvedList"/>
    <dgm:cxn modelId="{C8499C68-1B73-48AE-9288-E5E91A2595DA}" type="presParOf" srcId="{8436D6D3-7F64-4CEE-BA4C-C60846AF5877}" destId="{E0370E80-69AF-4BDE-8BE1-483FF866FA89}" srcOrd="0" destOrd="0" presId="urn:microsoft.com/office/officeart/2008/layout/VerticalCurvedList"/>
    <dgm:cxn modelId="{95279914-3765-4F7B-A9C3-78EEC737E518}" type="presParOf" srcId="{8436D6D3-7F64-4CEE-BA4C-C60846AF5877}" destId="{B36470C5-2F0B-4333-A94E-E93700242865}" srcOrd="1" destOrd="0" presId="urn:microsoft.com/office/officeart/2008/layout/VerticalCurvedList"/>
    <dgm:cxn modelId="{CEB6B793-F5CD-4061-8224-6BEEE3534BEC}" type="presParOf" srcId="{8436D6D3-7F64-4CEE-BA4C-C60846AF5877}" destId="{87A1739C-C8D6-4492-B878-6FA757A4D7E2}" srcOrd="2" destOrd="0" presId="urn:microsoft.com/office/officeart/2008/layout/VerticalCurvedList"/>
    <dgm:cxn modelId="{CFFD693B-5BBF-493D-AE25-266FB4024129}" type="presParOf" srcId="{8436D6D3-7F64-4CEE-BA4C-C60846AF5877}" destId="{3D0B3E70-F129-4B07-B194-CA15156241AF}" srcOrd="3" destOrd="0" presId="urn:microsoft.com/office/officeart/2008/layout/VerticalCurvedList"/>
    <dgm:cxn modelId="{51698E98-06B5-4544-9207-C7B024627398}" type="presParOf" srcId="{CD0FF024-800B-4C8D-8B99-F903D42CC8CB}" destId="{A16B63D7-C88E-4403-B398-5F0C7157E121}" srcOrd="1" destOrd="0" presId="urn:microsoft.com/office/officeart/2008/layout/VerticalCurvedList"/>
    <dgm:cxn modelId="{F7C486E5-4AE3-424F-85A8-D3089DF9C00D}" type="presParOf" srcId="{CD0FF024-800B-4C8D-8B99-F903D42CC8CB}" destId="{11132376-E1E9-45A6-9F75-BA9BA7506A96}" srcOrd="2" destOrd="0" presId="urn:microsoft.com/office/officeart/2008/layout/VerticalCurvedList"/>
    <dgm:cxn modelId="{04A3F85A-F18F-4C00-9E9B-9209C08F835B}" type="presParOf" srcId="{11132376-E1E9-45A6-9F75-BA9BA7506A96}" destId="{B85071CE-ADEC-4F34-B0EE-05A71996A46A}" srcOrd="0" destOrd="0" presId="urn:microsoft.com/office/officeart/2008/layout/VerticalCurvedList"/>
    <dgm:cxn modelId="{393D98AD-0428-41F2-99C4-D85B70B9BCC3}" type="presParOf" srcId="{CD0FF024-800B-4C8D-8B99-F903D42CC8CB}" destId="{4BBD1EF0-DD05-48D4-93F1-BFA5B3B77869}" srcOrd="3" destOrd="0" presId="urn:microsoft.com/office/officeart/2008/layout/VerticalCurvedList"/>
    <dgm:cxn modelId="{CFC3AC80-43F7-4032-80C9-E444C912C13C}" type="presParOf" srcId="{CD0FF024-800B-4C8D-8B99-F903D42CC8CB}" destId="{2E0965A1-A2DD-4689-BDBB-0B55DF0A28CD}" srcOrd="4" destOrd="0" presId="urn:microsoft.com/office/officeart/2008/layout/VerticalCurvedList"/>
    <dgm:cxn modelId="{32A32600-1F94-4DA6-89BF-A63F24159DEC}" type="presParOf" srcId="{2E0965A1-A2DD-4689-BDBB-0B55DF0A28CD}" destId="{E79EE89C-692C-49B2-977E-24ECDF4A0627}" srcOrd="0" destOrd="0" presId="urn:microsoft.com/office/officeart/2008/layout/VerticalCurvedList"/>
    <dgm:cxn modelId="{C579C754-BDB7-4547-A9B3-4FB79BC1708A}" type="presParOf" srcId="{CD0FF024-800B-4C8D-8B99-F903D42CC8CB}" destId="{40D5FF8F-1E22-439A-85B4-155FD0AC9B55}" srcOrd="5" destOrd="0" presId="urn:microsoft.com/office/officeart/2008/layout/VerticalCurvedList"/>
    <dgm:cxn modelId="{677E7455-BF7B-4A1C-8D40-D2B4910C0339}" type="presParOf" srcId="{CD0FF024-800B-4C8D-8B99-F903D42CC8CB}" destId="{285A37A2-D124-487F-A15D-5F12E66384F0}" srcOrd="6" destOrd="0" presId="urn:microsoft.com/office/officeart/2008/layout/VerticalCurvedList"/>
    <dgm:cxn modelId="{33B16760-9488-4857-92B5-64E053F173FC}" type="presParOf" srcId="{285A37A2-D124-487F-A15D-5F12E66384F0}" destId="{100D3605-A21A-4E60-9EF5-A0C0FB5D339C}" srcOrd="0" destOrd="0" presId="urn:microsoft.com/office/officeart/2008/layout/VerticalCurvedList"/>
    <dgm:cxn modelId="{343BDA6C-3677-41D6-98D0-016FD871C055}" type="presParOf" srcId="{CD0FF024-800B-4C8D-8B99-F903D42CC8CB}" destId="{3703DECF-230E-47ED-879A-8387D64BFEDF}" srcOrd="7" destOrd="0" presId="urn:microsoft.com/office/officeart/2008/layout/VerticalCurvedList"/>
    <dgm:cxn modelId="{8E249276-5633-4C36-AC33-82B982E83FA2}" type="presParOf" srcId="{CD0FF024-800B-4C8D-8B99-F903D42CC8CB}" destId="{638567FC-EA73-44E3-BE7E-3A1C54F8C75E}" srcOrd="8" destOrd="0" presId="urn:microsoft.com/office/officeart/2008/layout/VerticalCurvedList"/>
    <dgm:cxn modelId="{7AE9EBC7-0F7F-4C34-8849-2126CB769719}" type="presParOf" srcId="{638567FC-EA73-44E3-BE7E-3A1C54F8C75E}" destId="{65CD01FB-A36F-4951-BE1B-B8ED61C41E98}" srcOrd="0" destOrd="0" presId="urn:microsoft.com/office/officeart/2008/layout/VerticalCurvedList"/>
    <dgm:cxn modelId="{DFF03821-C1A5-4EEC-BE36-AF03C322C5D0}" type="presParOf" srcId="{CD0FF024-800B-4C8D-8B99-F903D42CC8CB}" destId="{43D7A030-5381-42E6-8364-6BFE62C57613}" srcOrd="9" destOrd="0" presId="urn:microsoft.com/office/officeart/2008/layout/VerticalCurvedList"/>
    <dgm:cxn modelId="{CDF10858-A4B5-4218-B811-09D87D3A7F4F}" type="presParOf" srcId="{CD0FF024-800B-4C8D-8B99-F903D42CC8CB}" destId="{1D69F2B3-A06C-42A4-A8D4-1471E2CF6A00}" srcOrd="10" destOrd="0" presId="urn:microsoft.com/office/officeart/2008/layout/VerticalCurvedList"/>
    <dgm:cxn modelId="{58A1CA96-2A63-41FC-960F-AFCD64173DC5}" type="presParOf" srcId="{1D69F2B3-A06C-42A4-A8D4-1471E2CF6A00}" destId="{BF2555B4-427F-4A70-89EB-487983FCF945}" srcOrd="0" destOrd="0" presId="urn:microsoft.com/office/officeart/2008/layout/VerticalCurvedList"/>
    <dgm:cxn modelId="{743F3B62-3C93-4AA0-B1B9-278476E6409A}" type="presParOf" srcId="{CD0FF024-800B-4C8D-8B99-F903D42CC8CB}" destId="{00B35262-4C82-4B6B-99F3-DEC2405C2403}" srcOrd="11" destOrd="0" presId="urn:microsoft.com/office/officeart/2008/layout/VerticalCurvedList"/>
    <dgm:cxn modelId="{05C43E47-6AC7-43D5-A1C3-48D898822C01}" type="presParOf" srcId="{CD0FF024-800B-4C8D-8B99-F903D42CC8CB}" destId="{8E7949C7-E266-4246-8A79-F3CAD6E31A83}" srcOrd="12" destOrd="0" presId="urn:microsoft.com/office/officeart/2008/layout/VerticalCurvedList"/>
    <dgm:cxn modelId="{4E490B1D-658F-407B-94C1-E7D6190F4FB4}" type="presParOf" srcId="{8E7949C7-E266-4246-8A79-F3CAD6E31A83}" destId="{A84C010A-86FA-4EE2-8E09-E43CF243195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65FA98C-7067-4DAE-9ECF-30B6241E1995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DD6D19-EF5A-4400-9BDF-3989E8CE1639}">
      <dgm:prSet custT="1"/>
      <dgm:spPr/>
      <dgm:t>
        <a:bodyPr/>
        <a:lstStyle/>
        <a:p>
          <a:pPr rtl="0"/>
          <a:r>
            <a:rPr lang="ru-RU" sz="2200" dirty="0" smtClean="0">
              <a:solidFill>
                <a:schemeClr val="tx1"/>
              </a:solidFill>
            </a:rPr>
            <a:t>Обязательностью</a:t>
          </a:r>
          <a:endParaRPr lang="ru-RU" sz="2200" dirty="0">
            <a:solidFill>
              <a:schemeClr val="tx1"/>
            </a:solidFill>
          </a:endParaRPr>
        </a:p>
      </dgm:t>
    </dgm:pt>
    <dgm:pt modelId="{5246111A-2E88-4148-A07B-5B0FB0DD053B}" type="parTrans" cxnId="{D63BFB55-0D7F-4BCE-BE8F-AB1D5B8CAF8C}">
      <dgm:prSet/>
      <dgm:spPr/>
      <dgm:t>
        <a:bodyPr/>
        <a:lstStyle/>
        <a:p>
          <a:endParaRPr lang="ru-RU"/>
        </a:p>
      </dgm:t>
    </dgm:pt>
    <dgm:pt modelId="{2B80F69B-F294-4CB3-B89D-E4DB154C8BBC}" type="sibTrans" cxnId="{D63BFB55-0D7F-4BCE-BE8F-AB1D5B8CAF8C}">
      <dgm:prSet/>
      <dgm:spPr/>
      <dgm:t>
        <a:bodyPr/>
        <a:lstStyle/>
        <a:p>
          <a:endParaRPr lang="ru-RU"/>
        </a:p>
      </dgm:t>
    </dgm:pt>
    <dgm:pt modelId="{67801B36-5589-4DE5-909E-2D5B63B95BD9}">
      <dgm:prSet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Производительностью</a:t>
          </a:r>
          <a:endParaRPr lang="ru-RU" sz="2200" dirty="0">
            <a:solidFill>
              <a:schemeClr val="tx1"/>
            </a:solidFill>
          </a:endParaRPr>
        </a:p>
      </dgm:t>
    </dgm:pt>
    <dgm:pt modelId="{AB86B3B7-2D8C-4F21-8949-679A4057FE38}" type="parTrans" cxnId="{E79588B3-84F9-4BEA-93C5-B79E6F2EFCFD}">
      <dgm:prSet/>
      <dgm:spPr/>
      <dgm:t>
        <a:bodyPr/>
        <a:lstStyle/>
        <a:p>
          <a:endParaRPr lang="ru-RU"/>
        </a:p>
      </dgm:t>
    </dgm:pt>
    <dgm:pt modelId="{280A9FA3-3210-4609-A9D4-05692EF40063}" type="sibTrans" cxnId="{E79588B3-84F9-4BEA-93C5-B79E6F2EFCFD}">
      <dgm:prSet/>
      <dgm:spPr/>
      <dgm:t>
        <a:bodyPr/>
        <a:lstStyle/>
        <a:p>
          <a:endParaRPr lang="ru-RU"/>
        </a:p>
      </dgm:t>
    </dgm:pt>
    <dgm:pt modelId="{E4810F25-56D0-4764-9A13-4BC673C864F3}">
      <dgm:prSet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Результативностью</a:t>
          </a:r>
          <a:endParaRPr lang="ru-RU" sz="2200" dirty="0">
            <a:solidFill>
              <a:schemeClr val="tx1"/>
            </a:solidFill>
          </a:endParaRPr>
        </a:p>
      </dgm:t>
    </dgm:pt>
    <dgm:pt modelId="{B3A41E58-8D07-4F9B-8D66-DEC24778DF18}" type="parTrans" cxnId="{202C8D41-79E6-48E0-9034-FFD5A0F655E2}">
      <dgm:prSet/>
      <dgm:spPr/>
      <dgm:t>
        <a:bodyPr/>
        <a:lstStyle/>
        <a:p>
          <a:endParaRPr lang="ru-RU"/>
        </a:p>
      </dgm:t>
    </dgm:pt>
    <dgm:pt modelId="{8C170393-464A-44EC-9781-8D2C1261BE66}" type="sibTrans" cxnId="{202C8D41-79E6-48E0-9034-FFD5A0F655E2}">
      <dgm:prSet/>
      <dgm:spPr/>
      <dgm:t>
        <a:bodyPr/>
        <a:lstStyle/>
        <a:p>
          <a:endParaRPr lang="ru-RU"/>
        </a:p>
      </dgm:t>
    </dgm:pt>
    <dgm:pt modelId="{E71F907C-6F61-4E61-B601-8353F3E5751C}" type="pres">
      <dgm:prSet presAssocID="{C65FA98C-7067-4DAE-9ECF-30B6241E199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A748AB-A1F4-4447-B8DC-455246FE8B33}" type="pres">
      <dgm:prSet presAssocID="{C65FA98C-7067-4DAE-9ECF-30B6241E1995}" presName="cycle" presStyleCnt="0"/>
      <dgm:spPr/>
    </dgm:pt>
    <dgm:pt modelId="{F7EE9738-47B2-455C-B322-33A538A01660}" type="pres">
      <dgm:prSet presAssocID="{C65FA98C-7067-4DAE-9ECF-30B6241E1995}" presName="centerShape" presStyleCnt="0"/>
      <dgm:spPr/>
    </dgm:pt>
    <dgm:pt modelId="{E216637F-A6FF-441C-B32C-7125F218D9BD}" type="pres">
      <dgm:prSet presAssocID="{C65FA98C-7067-4DAE-9ECF-30B6241E1995}" presName="connSite" presStyleLbl="node1" presStyleIdx="0" presStyleCnt="4"/>
      <dgm:spPr/>
    </dgm:pt>
    <dgm:pt modelId="{1BCB10C6-6E9F-4BAC-8D1C-871D72D49386}" type="pres">
      <dgm:prSet presAssocID="{C65FA98C-7067-4DAE-9ECF-30B6241E1995}" presName="visible" presStyleLbl="node1" presStyleIdx="0" presStyleCnt="4" custScaleX="156354" custLinFactNeighborX="82" custLinFactNeighborY="-1466"/>
      <dgm:spPr/>
    </dgm:pt>
    <dgm:pt modelId="{7AF6472C-DD7F-4155-83BD-BD6F90C1F9A3}" type="pres">
      <dgm:prSet presAssocID="{B3A41E58-8D07-4F9B-8D66-DEC24778DF18}" presName="Name25" presStyleLbl="parChTrans1D1" presStyleIdx="0" presStyleCnt="3"/>
      <dgm:spPr/>
      <dgm:t>
        <a:bodyPr/>
        <a:lstStyle/>
        <a:p>
          <a:endParaRPr lang="ru-RU"/>
        </a:p>
      </dgm:t>
    </dgm:pt>
    <dgm:pt modelId="{A4EBD71D-7710-4522-87E9-093587B5F761}" type="pres">
      <dgm:prSet presAssocID="{E4810F25-56D0-4764-9A13-4BC673C864F3}" presName="node" presStyleCnt="0"/>
      <dgm:spPr/>
    </dgm:pt>
    <dgm:pt modelId="{6897886B-1443-4158-B2A3-0E65DD535329}" type="pres">
      <dgm:prSet presAssocID="{E4810F25-56D0-4764-9A13-4BC673C864F3}" presName="parentNode" presStyleLbl="node1" presStyleIdx="1" presStyleCnt="4" custScaleX="287890" custScaleY="68742" custLinFactX="23569" custLinFactNeighborX="100000" custLinFactNeighborY="147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C7A18-8D61-428A-B859-35F940C6C623}" type="pres">
      <dgm:prSet presAssocID="{E4810F25-56D0-4764-9A13-4BC673C864F3}" presName="childNode" presStyleLbl="revTx" presStyleIdx="0" presStyleCnt="0">
        <dgm:presLayoutVars>
          <dgm:bulletEnabled val="1"/>
        </dgm:presLayoutVars>
      </dgm:prSet>
      <dgm:spPr/>
    </dgm:pt>
    <dgm:pt modelId="{4801A5EF-A254-4C0B-8FBA-37272A0358DD}" type="pres">
      <dgm:prSet presAssocID="{5246111A-2E88-4148-A07B-5B0FB0DD053B}" presName="Name25" presStyleLbl="parChTrans1D1" presStyleIdx="1" presStyleCnt="3"/>
      <dgm:spPr/>
      <dgm:t>
        <a:bodyPr/>
        <a:lstStyle/>
        <a:p>
          <a:endParaRPr lang="ru-RU"/>
        </a:p>
      </dgm:t>
    </dgm:pt>
    <dgm:pt modelId="{4597741A-3295-4E55-BA7B-50EE6B757487}" type="pres">
      <dgm:prSet presAssocID="{C0DD6D19-EF5A-4400-9BDF-3989E8CE1639}" presName="node" presStyleCnt="0"/>
      <dgm:spPr/>
    </dgm:pt>
    <dgm:pt modelId="{0D5FBCEF-F8FB-4928-B074-EF0DEDE6004E}" type="pres">
      <dgm:prSet presAssocID="{C0DD6D19-EF5A-4400-9BDF-3989E8CE1639}" presName="parentNode" presStyleLbl="node1" presStyleIdx="2" presStyleCnt="4" custScaleX="226617" custScaleY="70806" custLinFactX="78578" custLinFactNeighborX="100000" custLinFactNeighborY="52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901B4-4CAD-43F6-8583-06FB00E1BFA4}" type="pres">
      <dgm:prSet presAssocID="{C0DD6D19-EF5A-4400-9BDF-3989E8CE1639}" presName="childNode" presStyleLbl="revTx" presStyleIdx="0" presStyleCnt="0">
        <dgm:presLayoutVars>
          <dgm:bulletEnabled val="1"/>
        </dgm:presLayoutVars>
      </dgm:prSet>
      <dgm:spPr/>
    </dgm:pt>
    <dgm:pt modelId="{43201F36-0BF8-4725-BF49-C3888625FC90}" type="pres">
      <dgm:prSet presAssocID="{AB86B3B7-2D8C-4F21-8949-679A4057FE38}" presName="Name25" presStyleLbl="parChTrans1D1" presStyleIdx="2" presStyleCnt="3"/>
      <dgm:spPr/>
      <dgm:t>
        <a:bodyPr/>
        <a:lstStyle/>
        <a:p>
          <a:endParaRPr lang="ru-RU"/>
        </a:p>
      </dgm:t>
    </dgm:pt>
    <dgm:pt modelId="{C574E52E-C1D5-4795-A466-0A33A2FE4CC2}" type="pres">
      <dgm:prSet presAssocID="{67801B36-5589-4DE5-909E-2D5B63B95BD9}" presName="node" presStyleCnt="0"/>
      <dgm:spPr/>
    </dgm:pt>
    <dgm:pt modelId="{E5BB5CC3-10DC-4780-8CB3-4B224735E5CB}" type="pres">
      <dgm:prSet presAssocID="{67801B36-5589-4DE5-909E-2D5B63B95BD9}" presName="parentNode" presStyleLbl="node1" presStyleIdx="3" presStyleCnt="4" custScaleX="294740" custScaleY="67350" custLinFactX="61572" custLinFactNeighborX="100000" custLinFactNeighborY="-1893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BD439-6F71-4F08-A8CB-A4683782442B}" type="pres">
      <dgm:prSet presAssocID="{67801B36-5589-4DE5-909E-2D5B63B95BD9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86BEEFBC-10C5-44EF-89F3-0BB75F2ED971}" type="presOf" srcId="{AB86B3B7-2D8C-4F21-8949-679A4057FE38}" destId="{43201F36-0BF8-4725-BF49-C3888625FC90}" srcOrd="0" destOrd="0" presId="urn:microsoft.com/office/officeart/2005/8/layout/radial2"/>
    <dgm:cxn modelId="{B2E37F52-48B5-4895-AC2B-D20E86BC0482}" type="presOf" srcId="{5246111A-2E88-4148-A07B-5B0FB0DD053B}" destId="{4801A5EF-A254-4C0B-8FBA-37272A0358DD}" srcOrd="0" destOrd="0" presId="urn:microsoft.com/office/officeart/2005/8/layout/radial2"/>
    <dgm:cxn modelId="{E7DA6613-AE1C-4E20-A9AD-D007CA9C06DD}" type="presOf" srcId="{B3A41E58-8D07-4F9B-8D66-DEC24778DF18}" destId="{7AF6472C-DD7F-4155-83BD-BD6F90C1F9A3}" srcOrd="0" destOrd="0" presId="urn:microsoft.com/office/officeart/2005/8/layout/radial2"/>
    <dgm:cxn modelId="{E211ABEC-0C68-4175-9BA1-5F2A30D73876}" type="presOf" srcId="{C0DD6D19-EF5A-4400-9BDF-3989E8CE1639}" destId="{0D5FBCEF-F8FB-4928-B074-EF0DEDE6004E}" srcOrd="0" destOrd="0" presId="urn:microsoft.com/office/officeart/2005/8/layout/radial2"/>
    <dgm:cxn modelId="{202C8D41-79E6-48E0-9034-FFD5A0F655E2}" srcId="{C65FA98C-7067-4DAE-9ECF-30B6241E1995}" destId="{E4810F25-56D0-4764-9A13-4BC673C864F3}" srcOrd="0" destOrd="0" parTransId="{B3A41E58-8D07-4F9B-8D66-DEC24778DF18}" sibTransId="{8C170393-464A-44EC-9781-8D2C1261BE66}"/>
    <dgm:cxn modelId="{4BE774EF-E90A-4C9E-924C-9074CF2FAFB7}" type="presOf" srcId="{E4810F25-56D0-4764-9A13-4BC673C864F3}" destId="{6897886B-1443-4158-B2A3-0E65DD535329}" srcOrd="0" destOrd="0" presId="urn:microsoft.com/office/officeart/2005/8/layout/radial2"/>
    <dgm:cxn modelId="{E79588B3-84F9-4BEA-93C5-B79E6F2EFCFD}" srcId="{C65FA98C-7067-4DAE-9ECF-30B6241E1995}" destId="{67801B36-5589-4DE5-909E-2D5B63B95BD9}" srcOrd="2" destOrd="0" parTransId="{AB86B3B7-2D8C-4F21-8949-679A4057FE38}" sibTransId="{280A9FA3-3210-4609-A9D4-05692EF40063}"/>
    <dgm:cxn modelId="{914CE363-8F35-40A7-804A-AFAFC6541281}" type="presOf" srcId="{C65FA98C-7067-4DAE-9ECF-30B6241E1995}" destId="{E71F907C-6F61-4E61-B601-8353F3E5751C}" srcOrd="0" destOrd="0" presId="urn:microsoft.com/office/officeart/2005/8/layout/radial2"/>
    <dgm:cxn modelId="{214E5C82-C371-4D9C-9BED-9463723DFBA6}" type="presOf" srcId="{67801B36-5589-4DE5-909E-2D5B63B95BD9}" destId="{E5BB5CC3-10DC-4780-8CB3-4B224735E5CB}" srcOrd="0" destOrd="0" presId="urn:microsoft.com/office/officeart/2005/8/layout/radial2"/>
    <dgm:cxn modelId="{D63BFB55-0D7F-4BCE-BE8F-AB1D5B8CAF8C}" srcId="{C65FA98C-7067-4DAE-9ECF-30B6241E1995}" destId="{C0DD6D19-EF5A-4400-9BDF-3989E8CE1639}" srcOrd="1" destOrd="0" parTransId="{5246111A-2E88-4148-A07B-5B0FB0DD053B}" sibTransId="{2B80F69B-F294-4CB3-B89D-E4DB154C8BBC}"/>
    <dgm:cxn modelId="{70B16FC7-E2F2-4E3D-8AE2-CA08A41F79CB}" type="presParOf" srcId="{E71F907C-6F61-4E61-B601-8353F3E5751C}" destId="{A9A748AB-A1F4-4447-B8DC-455246FE8B33}" srcOrd="0" destOrd="0" presId="urn:microsoft.com/office/officeart/2005/8/layout/radial2"/>
    <dgm:cxn modelId="{4078CD03-B5C5-43A5-A146-FE4FBB7E9885}" type="presParOf" srcId="{A9A748AB-A1F4-4447-B8DC-455246FE8B33}" destId="{F7EE9738-47B2-455C-B322-33A538A01660}" srcOrd="0" destOrd="0" presId="urn:microsoft.com/office/officeart/2005/8/layout/radial2"/>
    <dgm:cxn modelId="{9D7AAFC0-AA30-4AF3-9A3B-B672F00BBD3C}" type="presParOf" srcId="{F7EE9738-47B2-455C-B322-33A538A01660}" destId="{E216637F-A6FF-441C-B32C-7125F218D9BD}" srcOrd="0" destOrd="0" presId="urn:microsoft.com/office/officeart/2005/8/layout/radial2"/>
    <dgm:cxn modelId="{BF2DA0CE-A80E-4C6F-8A54-EF065F0F534B}" type="presParOf" srcId="{F7EE9738-47B2-455C-B322-33A538A01660}" destId="{1BCB10C6-6E9F-4BAC-8D1C-871D72D49386}" srcOrd="1" destOrd="0" presId="urn:microsoft.com/office/officeart/2005/8/layout/radial2"/>
    <dgm:cxn modelId="{54151062-3C00-4AAE-B587-8E0E6A270FB6}" type="presParOf" srcId="{A9A748AB-A1F4-4447-B8DC-455246FE8B33}" destId="{7AF6472C-DD7F-4155-83BD-BD6F90C1F9A3}" srcOrd="1" destOrd="0" presId="urn:microsoft.com/office/officeart/2005/8/layout/radial2"/>
    <dgm:cxn modelId="{F61C5096-4D3A-493A-A653-C016755F0DC1}" type="presParOf" srcId="{A9A748AB-A1F4-4447-B8DC-455246FE8B33}" destId="{A4EBD71D-7710-4522-87E9-093587B5F761}" srcOrd="2" destOrd="0" presId="urn:microsoft.com/office/officeart/2005/8/layout/radial2"/>
    <dgm:cxn modelId="{4D1609A2-331A-4CF7-8610-3905F6A41B1C}" type="presParOf" srcId="{A4EBD71D-7710-4522-87E9-093587B5F761}" destId="{6897886B-1443-4158-B2A3-0E65DD535329}" srcOrd="0" destOrd="0" presId="urn:microsoft.com/office/officeart/2005/8/layout/radial2"/>
    <dgm:cxn modelId="{249211F8-21C7-4C9A-80B9-DA49E942BF8E}" type="presParOf" srcId="{A4EBD71D-7710-4522-87E9-093587B5F761}" destId="{0E2C7A18-8D61-428A-B859-35F940C6C623}" srcOrd="1" destOrd="0" presId="urn:microsoft.com/office/officeart/2005/8/layout/radial2"/>
    <dgm:cxn modelId="{C875AA19-F714-4D64-921B-B63A02EB6336}" type="presParOf" srcId="{A9A748AB-A1F4-4447-B8DC-455246FE8B33}" destId="{4801A5EF-A254-4C0B-8FBA-37272A0358DD}" srcOrd="3" destOrd="0" presId="urn:microsoft.com/office/officeart/2005/8/layout/radial2"/>
    <dgm:cxn modelId="{36584365-0772-4593-AEFA-03BF09358F13}" type="presParOf" srcId="{A9A748AB-A1F4-4447-B8DC-455246FE8B33}" destId="{4597741A-3295-4E55-BA7B-50EE6B757487}" srcOrd="4" destOrd="0" presId="urn:microsoft.com/office/officeart/2005/8/layout/radial2"/>
    <dgm:cxn modelId="{877F8A19-3B5B-4F9D-BCD4-A68260C27D19}" type="presParOf" srcId="{4597741A-3295-4E55-BA7B-50EE6B757487}" destId="{0D5FBCEF-F8FB-4928-B074-EF0DEDE6004E}" srcOrd="0" destOrd="0" presId="urn:microsoft.com/office/officeart/2005/8/layout/radial2"/>
    <dgm:cxn modelId="{DB8488AF-074A-4A04-9EC7-849F4BDCE652}" type="presParOf" srcId="{4597741A-3295-4E55-BA7B-50EE6B757487}" destId="{C9C901B4-4CAD-43F6-8583-06FB00E1BFA4}" srcOrd="1" destOrd="0" presId="urn:microsoft.com/office/officeart/2005/8/layout/radial2"/>
    <dgm:cxn modelId="{B3946E2A-91B0-49F6-8DC0-971FA5C48922}" type="presParOf" srcId="{A9A748AB-A1F4-4447-B8DC-455246FE8B33}" destId="{43201F36-0BF8-4725-BF49-C3888625FC90}" srcOrd="5" destOrd="0" presId="urn:microsoft.com/office/officeart/2005/8/layout/radial2"/>
    <dgm:cxn modelId="{34F18C69-9D01-46BD-9941-BE3D5A261ECF}" type="presParOf" srcId="{A9A748AB-A1F4-4447-B8DC-455246FE8B33}" destId="{C574E52E-C1D5-4795-A466-0A33A2FE4CC2}" srcOrd="6" destOrd="0" presId="urn:microsoft.com/office/officeart/2005/8/layout/radial2"/>
    <dgm:cxn modelId="{17F424D9-B2C4-4B70-97A6-91B1C1B27E75}" type="presParOf" srcId="{C574E52E-C1D5-4795-A466-0A33A2FE4CC2}" destId="{E5BB5CC3-10DC-4780-8CB3-4B224735E5CB}" srcOrd="0" destOrd="0" presId="urn:microsoft.com/office/officeart/2005/8/layout/radial2"/>
    <dgm:cxn modelId="{F2E2B086-8C06-4DAC-8928-8F55BA37936C}" type="presParOf" srcId="{C574E52E-C1D5-4795-A466-0A33A2FE4CC2}" destId="{7EFBD439-6F71-4F08-A8CB-A4683782442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81FAD4AD-E7B9-490D-A4B8-FF4F2410BD0C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C0F6D2-91F2-4856-B667-1807542B624B}">
      <dgm:prSet phldrT="[Текст]" phldr="1"/>
      <dgm:spPr/>
      <dgm:t>
        <a:bodyPr/>
        <a:lstStyle/>
        <a:p>
          <a:endParaRPr lang="ru-RU" dirty="0"/>
        </a:p>
      </dgm:t>
    </dgm:pt>
    <dgm:pt modelId="{4CE6066B-F036-478C-B384-BF208CAB76A5}" type="parTrans" cxnId="{FEFBFE41-3DA4-422A-A03B-DC4A1210A152}">
      <dgm:prSet/>
      <dgm:spPr/>
      <dgm:t>
        <a:bodyPr/>
        <a:lstStyle/>
        <a:p>
          <a:endParaRPr lang="ru-RU"/>
        </a:p>
      </dgm:t>
    </dgm:pt>
    <dgm:pt modelId="{318EE61E-0E9F-4D2B-8476-0C304070ADFB}" type="sibTrans" cxnId="{FEFBFE41-3DA4-422A-A03B-DC4A1210A152}">
      <dgm:prSet/>
      <dgm:spPr/>
      <dgm:t>
        <a:bodyPr/>
        <a:lstStyle/>
        <a:p>
          <a:endParaRPr lang="ru-RU"/>
        </a:p>
      </dgm:t>
    </dgm:pt>
    <dgm:pt modelId="{E9BF2707-2BFC-4674-BB94-88358F9B7DE7}">
      <dgm:prSet phldrT="[Текст]" custT="1"/>
      <dgm:spPr/>
      <dgm:t>
        <a:bodyPr/>
        <a:lstStyle/>
        <a:p>
          <a:r>
            <a:rPr lang="ru-RU" sz="2000" b="0" i="0" dirty="0" smtClean="0"/>
            <a:t>познавательные (направленные на овладение знаниями, способами получения знаний, приемами самостоятельной работы, приобретение дополнительных знаний, программы самосовершенствования);</a:t>
          </a:r>
          <a:endParaRPr lang="ru-RU" sz="2000" dirty="0"/>
        </a:p>
      </dgm:t>
    </dgm:pt>
    <dgm:pt modelId="{689504AC-A9FC-49A5-ADC9-84712FF8FD55}" type="parTrans" cxnId="{3CF0741C-AA20-408B-AB94-7B0B26F4FF1B}">
      <dgm:prSet/>
      <dgm:spPr/>
      <dgm:t>
        <a:bodyPr/>
        <a:lstStyle/>
        <a:p>
          <a:endParaRPr lang="ru-RU"/>
        </a:p>
      </dgm:t>
    </dgm:pt>
    <dgm:pt modelId="{37137CAD-D5F2-48E7-A7DF-71D1E825CB16}" type="sibTrans" cxnId="{3CF0741C-AA20-408B-AB94-7B0B26F4FF1B}">
      <dgm:prSet/>
      <dgm:spPr/>
      <dgm:t>
        <a:bodyPr/>
        <a:lstStyle/>
        <a:p>
          <a:endParaRPr lang="ru-RU"/>
        </a:p>
      </dgm:t>
    </dgm:pt>
    <dgm:pt modelId="{2776C5EC-5C74-41B6-86C0-623152E070E8}">
      <dgm:prSet phldrT="[Текст]" phldr="1"/>
      <dgm:spPr/>
      <dgm:t>
        <a:bodyPr/>
        <a:lstStyle/>
        <a:p>
          <a:endParaRPr lang="ru-RU" dirty="0"/>
        </a:p>
      </dgm:t>
    </dgm:pt>
    <dgm:pt modelId="{D5A0305E-764D-4EB9-8762-ABF9C160F7C0}" type="parTrans" cxnId="{F2A10FC6-2932-4C6E-8C67-19FCDB63F76D}">
      <dgm:prSet/>
      <dgm:spPr/>
      <dgm:t>
        <a:bodyPr/>
        <a:lstStyle/>
        <a:p>
          <a:endParaRPr lang="ru-RU"/>
        </a:p>
      </dgm:t>
    </dgm:pt>
    <dgm:pt modelId="{8CCCAAE4-10DA-4F91-B9A3-9EDF8A1EFFED}" type="sibTrans" cxnId="{F2A10FC6-2932-4C6E-8C67-19FCDB63F76D}">
      <dgm:prSet/>
      <dgm:spPr/>
      <dgm:t>
        <a:bodyPr/>
        <a:lstStyle/>
        <a:p>
          <a:endParaRPr lang="ru-RU"/>
        </a:p>
      </dgm:t>
    </dgm:pt>
    <dgm:pt modelId="{4F674729-3BF7-42A0-A1B9-8D440BACA9A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i="0" dirty="0" smtClean="0"/>
            <a:t>социальные (ответственность, понимание социальной значимости учения, стремление занять определенную позицию в отношениях с окружающими, получить их одобрение);</a:t>
          </a:r>
          <a:endParaRPr lang="ru-RU" sz="2000" dirty="0"/>
        </a:p>
      </dgm:t>
    </dgm:pt>
    <dgm:pt modelId="{19066D7D-0F8D-45E0-B67E-35B166297CCF}" type="parTrans" cxnId="{11559D2A-C46D-42AA-8EED-543735466C04}">
      <dgm:prSet/>
      <dgm:spPr/>
      <dgm:t>
        <a:bodyPr/>
        <a:lstStyle/>
        <a:p>
          <a:endParaRPr lang="ru-RU"/>
        </a:p>
      </dgm:t>
    </dgm:pt>
    <dgm:pt modelId="{3D47EDDA-D19F-41BA-B4E1-8A53C0526DC6}" type="sibTrans" cxnId="{11559D2A-C46D-42AA-8EED-543735466C04}">
      <dgm:prSet/>
      <dgm:spPr/>
      <dgm:t>
        <a:bodyPr/>
        <a:lstStyle/>
        <a:p>
          <a:endParaRPr lang="ru-RU"/>
        </a:p>
      </dgm:t>
    </dgm:pt>
    <dgm:pt modelId="{D057685F-9C40-4174-8E8A-F678896B2A96}">
      <dgm:prSet phldrT="[Текст]" phldr="1"/>
      <dgm:spPr/>
      <dgm:t>
        <a:bodyPr/>
        <a:lstStyle/>
        <a:p>
          <a:endParaRPr lang="ru-RU"/>
        </a:p>
      </dgm:t>
    </dgm:pt>
    <dgm:pt modelId="{0EE00043-DA86-4B4F-9B71-D9828FF77D7A}" type="parTrans" cxnId="{0800DE46-9842-4E78-8456-E977F75E0ABE}">
      <dgm:prSet/>
      <dgm:spPr/>
      <dgm:t>
        <a:bodyPr/>
        <a:lstStyle/>
        <a:p>
          <a:endParaRPr lang="ru-RU"/>
        </a:p>
      </dgm:t>
    </dgm:pt>
    <dgm:pt modelId="{F5696B3B-C307-44B6-86F1-2A020BB847C6}" type="sibTrans" cxnId="{0800DE46-9842-4E78-8456-E977F75E0ABE}">
      <dgm:prSet/>
      <dgm:spPr/>
      <dgm:t>
        <a:bodyPr/>
        <a:lstStyle/>
        <a:p>
          <a:endParaRPr lang="ru-RU"/>
        </a:p>
      </dgm:t>
    </dgm:pt>
    <dgm:pt modelId="{EECEB13D-C9FC-4164-AE74-6D9FE42B999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i="0" dirty="0" smtClean="0"/>
            <a:t>узколичные — получить хорошую отметку, заслужить похвалу.</a:t>
          </a:r>
          <a:endParaRPr lang="ru-RU" sz="1300" dirty="0"/>
        </a:p>
      </dgm:t>
    </dgm:pt>
    <dgm:pt modelId="{92FBF3C4-0577-49EE-9E52-CEC680835576}" type="parTrans" cxnId="{6690CD8C-9DAC-4ED3-BF4F-8DD90404BE7A}">
      <dgm:prSet/>
      <dgm:spPr/>
      <dgm:t>
        <a:bodyPr/>
        <a:lstStyle/>
        <a:p>
          <a:endParaRPr lang="ru-RU"/>
        </a:p>
      </dgm:t>
    </dgm:pt>
    <dgm:pt modelId="{76FCDAF9-5E8D-4DF1-BE7A-94F458595702}" type="sibTrans" cxnId="{6690CD8C-9DAC-4ED3-BF4F-8DD90404BE7A}">
      <dgm:prSet/>
      <dgm:spPr/>
      <dgm:t>
        <a:bodyPr/>
        <a:lstStyle/>
        <a:p>
          <a:endParaRPr lang="ru-RU"/>
        </a:p>
      </dgm:t>
    </dgm:pt>
    <dgm:pt modelId="{1EDAA16D-2B6D-4EAD-BE8C-0FDDE160758B}" type="pres">
      <dgm:prSet presAssocID="{81FAD4AD-E7B9-490D-A4B8-FF4F2410BD0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EC999E-2ACE-4EC1-B332-59EF4FF8A020}" type="pres">
      <dgm:prSet presAssocID="{E1C0F6D2-91F2-4856-B667-1807542B624B}" presName="composite" presStyleCnt="0"/>
      <dgm:spPr/>
    </dgm:pt>
    <dgm:pt modelId="{F3A2A7B2-27FA-4BB0-9C7D-F585DCAB6ACE}" type="pres">
      <dgm:prSet presAssocID="{E1C0F6D2-91F2-4856-B667-1807542B624B}" presName="parentText" presStyleLbl="alignNode1" presStyleIdx="0" presStyleCnt="3" custScaleX="776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6A67D9-1299-4F90-B4D1-F65795796410}" type="pres">
      <dgm:prSet presAssocID="{E1C0F6D2-91F2-4856-B667-1807542B624B}" presName="descendantText" presStyleLbl="alignAcc1" presStyleIdx="0" presStyleCnt="3" custScaleX="101919" custScaleY="131401" custLinFactNeighborX="1026" custLinFactNeighborY="124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BE378A-7AE8-4AFD-B1B8-C46D2EF3C894}" type="pres">
      <dgm:prSet presAssocID="{318EE61E-0E9F-4D2B-8476-0C304070ADFB}" presName="sp" presStyleCnt="0"/>
      <dgm:spPr/>
    </dgm:pt>
    <dgm:pt modelId="{47328F38-A12F-4684-869D-F7BA7AEB6981}" type="pres">
      <dgm:prSet presAssocID="{2776C5EC-5C74-41B6-86C0-623152E070E8}" presName="composite" presStyleCnt="0"/>
      <dgm:spPr/>
    </dgm:pt>
    <dgm:pt modelId="{6092558C-2FC5-4943-B953-DF8DAE3E30A4}" type="pres">
      <dgm:prSet presAssocID="{2776C5EC-5C74-41B6-86C0-623152E070E8}" presName="parentText" presStyleLbl="alignNode1" presStyleIdx="1" presStyleCnt="3" custScaleX="776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F40434-E51E-4643-A3BA-BD1CFABDA4BA}" type="pres">
      <dgm:prSet presAssocID="{2776C5EC-5C74-41B6-86C0-623152E070E8}" presName="descendantText" presStyleLbl="alignAcc1" presStyleIdx="1" presStyleCnt="3" custScaleX="101010" custScaleY="139328" custLinFactNeighborX="-202" custLinFactNeighborY="18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DACD8-E939-4562-B921-B0772D10C813}" type="pres">
      <dgm:prSet presAssocID="{8CCCAAE4-10DA-4F91-B9A3-9EDF8A1EFFED}" presName="sp" presStyleCnt="0"/>
      <dgm:spPr/>
    </dgm:pt>
    <dgm:pt modelId="{D8E0D509-4126-4BDC-8DDF-414F599E6FD3}" type="pres">
      <dgm:prSet presAssocID="{D057685F-9C40-4174-8E8A-F678896B2A96}" presName="composite" presStyleCnt="0"/>
      <dgm:spPr/>
    </dgm:pt>
    <dgm:pt modelId="{6B7FF624-340A-4C04-BF41-F226DBDA881C}" type="pres">
      <dgm:prSet presAssocID="{D057685F-9C40-4174-8E8A-F678896B2A96}" presName="parentText" presStyleLbl="alignNode1" presStyleIdx="2" presStyleCnt="3" custScaleX="7769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06314-47BD-476D-B65A-67BB7B8C8AEF}" type="pres">
      <dgm:prSet presAssocID="{D057685F-9C40-4174-8E8A-F678896B2A96}" presName="descendantText" presStyleLbl="alignAcc1" presStyleIdx="2" presStyleCnt="3" custScaleX="101852" custScaleY="95593" custLinFactNeighborX="259" custLinFactNeighborY="309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90CD8C-9DAC-4ED3-BF4F-8DD90404BE7A}" srcId="{D057685F-9C40-4174-8E8A-F678896B2A96}" destId="{EECEB13D-C9FC-4164-AE74-6D9FE42B999B}" srcOrd="0" destOrd="0" parTransId="{92FBF3C4-0577-49EE-9E52-CEC680835576}" sibTransId="{76FCDAF9-5E8D-4DF1-BE7A-94F458595702}"/>
    <dgm:cxn modelId="{32E1103C-C44E-4914-987E-6382FDF8DC80}" type="presOf" srcId="{E9BF2707-2BFC-4674-BB94-88358F9B7DE7}" destId="{606A67D9-1299-4F90-B4D1-F65795796410}" srcOrd="0" destOrd="0" presId="urn:microsoft.com/office/officeart/2005/8/layout/chevron2"/>
    <dgm:cxn modelId="{3AE7A793-5569-467A-995F-766B295A7342}" type="presOf" srcId="{EECEB13D-C9FC-4164-AE74-6D9FE42B999B}" destId="{84406314-47BD-476D-B65A-67BB7B8C8AEF}" srcOrd="0" destOrd="0" presId="urn:microsoft.com/office/officeart/2005/8/layout/chevron2"/>
    <dgm:cxn modelId="{F433DDB9-9247-44C7-AB1B-B68FC566B67B}" type="presOf" srcId="{D057685F-9C40-4174-8E8A-F678896B2A96}" destId="{6B7FF624-340A-4C04-BF41-F226DBDA881C}" srcOrd="0" destOrd="0" presId="urn:microsoft.com/office/officeart/2005/8/layout/chevron2"/>
    <dgm:cxn modelId="{3CF0741C-AA20-408B-AB94-7B0B26F4FF1B}" srcId="{E1C0F6D2-91F2-4856-B667-1807542B624B}" destId="{E9BF2707-2BFC-4674-BB94-88358F9B7DE7}" srcOrd="0" destOrd="0" parTransId="{689504AC-A9FC-49A5-ADC9-84712FF8FD55}" sibTransId="{37137CAD-D5F2-48E7-A7DF-71D1E825CB16}"/>
    <dgm:cxn modelId="{11559D2A-C46D-42AA-8EED-543735466C04}" srcId="{2776C5EC-5C74-41B6-86C0-623152E070E8}" destId="{4F674729-3BF7-42A0-A1B9-8D440BACA9A8}" srcOrd="0" destOrd="0" parTransId="{19066D7D-0F8D-45E0-B67E-35B166297CCF}" sibTransId="{3D47EDDA-D19F-41BA-B4E1-8A53C0526DC6}"/>
    <dgm:cxn modelId="{AA005BE4-BD9E-4A47-89C8-DF7E97EE6911}" type="presOf" srcId="{81FAD4AD-E7B9-490D-A4B8-FF4F2410BD0C}" destId="{1EDAA16D-2B6D-4EAD-BE8C-0FDDE160758B}" srcOrd="0" destOrd="0" presId="urn:microsoft.com/office/officeart/2005/8/layout/chevron2"/>
    <dgm:cxn modelId="{D43CBB0B-0C59-4F0A-B31F-BABFD3C3C0AB}" type="presOf" srcId="{E1C0F6D2-91F2-4856-B667-1807542B624B}" destId="{F3A2A7B2-27FA-4BB0-9C7D-F585DCAB6ACE}" srcOrd="0" destOrd="0" presId="urn:microsoft.com/office/officeart/2005/8/layout/chevron2"/>
    <dgm:cxn modelId="{FEFBFE41-3DA4-422A-A03B-DC4A1210A152}" srcId="{81FAD4AD-E7B9-490D-A4B8-FF4F2410BD0C}" destId="{E1C0F6D2-91F2-4856-B667-1807542B624B}" srcOrd="0" destOrd="0" parTransId="{4CE6066B-F036-478C-B384-BF208CAB76A5}" sibTransId="{318EE61E-0E9F-4D2B-8476-0C304070ADFB}"/>
    <dgm:cxn modelId="{F8BD413B-A7E3-4AA3-9438-044FC6F54FD0}" type="presOf" srcId="{4F674729-3BF7-42A0-A1B9-8D440BACA9A8}" destId="{DAF40434-E51E-4643-A3BA-BD1CFABDA4BA}" srcOrd="0" destOrd="0" presId="urn:microsoft.com/office/officeart/2005/8/layout/chevron2"/>
    <dgm:cxn modelId="{0800DE46-9842-4E78-8456-E977F75E0ABE}" srcId="{81FAD4AD-E7B9-490D-A4B8-FF4F2410BD0C}" destId="{D057685F-9C40-4174-8E8A-F678896B2A96}" srcOrd="2" destOrd="0" parTransId="{0EE00043-DA86-4B4F-9B71-D9828FF77D7A}" sibTransId="{F5696B3B-C307-44B6-86F1-2A020BB847C6}"/>
    <dgm:cxn modelId="{0B8AB744-A120-4540-94A5-C92D57FC1917}" type="presOf" srcId="{2776C5EC-5C74-41B6-86C0-623152E070E8}" destId="{6092558C-2FC5-4943-B953-DF8DAE3E30A4}" srcOrd="0" destOrd="0" presId="urn:microsoft.com/office/officeart/2005/8/layout/chevron2"/>
    <dgm:cxn modelId="{F2A10FC6-2932-4C6E-8C67-19FCDB63F76D}" srcId="{81FAD4AD-E7B9-490D-A4B8-FF4F2410BD0C}" destId="{2776C5EC-5C74-41B6-86C0-623152E070E8}" srcOrd="1" destOrd="0" parTransId="{D5A0305E-764D-4EB9-8762-ABF9C160F7C0}" sibTransId="{8CCCAAE4-10DA-4F91-B9A3-9EDF8A1EFFED}"/>
    <dgm:cxn modelId="{3A5A95FE-ABF6-41CC-A770-D8D716CB5C7B}" type="presParOf" srcId="{1EDAA16D-2B6D-4EAD-BE8C-0FDDE160758B}" destId="{E7EC999E-2ACE-4EC1-B332-59EF4FF8A020}" srcOrd="0" destOrd="0" presId="urn:microsoft.com/office/officeart/2005/8/layout/chevron2"/>
    <dgm:cxn modelId="{856EBF5D-FDBB-4166-84CB-A70024F177F3}" type="presParOf" srcId="{E7EC999E-2ACE-4EC1-B332-59EF4FF8A020}" destId="{F3A2A7B2-27FA-4BB0-9C7D-F585DCAB6ACE}" srcOrd="0" destOrd="0" presId="urn:microsoft.com/office/officeart/2005/8/layout/chevron2"/>
    <dgm:cxn modelId="{E432467E-30F7-4AD7-BB7E-29FB13E6E9AE}" type="presParOf" srcId="{E7EC999E-2ACE-4EC1-B332-59EF4FF8A020}" destId="{606A67D9-1299-4F90-B4D1-F65795796410}" srcOrd="1" destOrd="0" presId="urn:microsoft.com/office/officeart/2005/8/layout/chevron2"/>
    <dgm:cxn modelId="{B39ABD0E-121E-4275-BBC4-1E0A831A7C76}" type="presParOf" srcId="{1EDAA16D-2B6D-4EAD-BE8C-0FDDE160758B}" destId="{7ABE378A-7AE8-4AFD-B1B8-C46D2EF3C894}" srcOrd="1" destOrd="0" presId="urn:microsoft.com/office/officeart/2005/8/layout/chevron2"/>
    <dgm:cxn modelId="{09922266-C129-446F-91F9-2043753B9C07}" type="presParOf" srcId="{1EDAA16D-2B6D-4EAD-BE8C-0FDDE160758B}" destId="{47328F38-A12F-4684-869D-F7BA7AEB6981}" srcOrd="2" destOrd="0" presId="urn:microsoft.com/office/officeart/2005/8/layout/chevron2"/>
    <dgm:cxn modelId="{B5AC5EB9-7635-4E05-9328-294A25101D11}" type="presParOf" srcId="{47328F38-A12F-4684-869D-F7BA7AEB6981}" destId="{6092558C-2FC5-4943-B953-DF8DAE3E30A4}" srcOrd="0" destOrd="0" presId="urn:microsoft.com/office/officeart/2005/8/layout/chevron2"/>
    <dgm:cxn modelId="{4C8246B5-0ECC-4715-94C6-A5F099831A8E}" type="presParOf" srcId="{47328F38-A12F-4684-869D-F7BA7AEB6981}" destId="{DAF40434-E51E-4643-A3BA-BD1CFABDA4BA}" srcOrd="1" destOrd="0" presId="urn:microsoft.com/office/officeart/2005/8/layout/chevron2"/>
    <dgm:cxn modelId="{087DC8C1-E80B-4544-BA77-DB928F3F9B84}" type="presParOf" srcId="{1EDAA16D-2B6D-4EAD-BE8C-0FDDE160758B}" destId="{C14DACD8-E939-4562-B921-B0772D10C813}" srcOrd="3" destOrd="0" presId="urn:microsoft.com/office/officeart/2005/8/layout/chevron2"/>
    <dgm:cxn modelId="{4FA46A08-D6E5-4836-9200-4BF5F06A6B63}" type="presParOf" srcId="{1EDAA16D-2B6D-4EAD-BE8C-0FDDE160758B}" destId="{D8E0D509-4126-4BDC-8DDF-414F599E6FD3}" srcOrd="4" destOrd="0" presId="urn:microsoft.com/office/officeart/2005/8/layout/chevron2"/>
    <dgm:cxn modelId="{71AC4EF2-4796-4291-84A8-B371A033BCE6}" type="presParOf" srcId="{D8E0D509-4126-4BDC-8DDF-414F599E6FD3}" destId="{6B7FF624-340A-4C04-BF41-F226DBDA881C}" srcOrd="0" destOrd="0" presId="urn:microsoft.com/office/officeart/2005/8/layout/chevron2"/>
    <dgm:cxn modelId="{2F55DA9E-93F4-4937-AC63-1CBF3FEE0DF5}" type="presParOf" srcId="{D8E0D509-4126-4BDC-8DDF-414F599E6FD3}" destId="{84406314-47BD-476D-B65A-67BB7B8C8AE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DF934912-6024-4375-A8EC-7570AEE9B94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C4F685-52CA-46CE-A3C1-AC7579085E9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Проявление интереса к внешней стороне пребывания в школе</a:t>
          </a:r>
          <a:endParaRPr lang="ru-RU" dirty="0">
            <a:solidFill>
              <a:schemeClr val="tx1"/>
            </a:solidFill>
          </a:endParaRPr>
        </a:p>
      </dgm:t>
    </dgm:pt>
    <dgm:pt modelId="{257F8C55-2B81-4E32-917E-B1A6F4A0BBA2}" type="parTrans" cxnId="{E6C9D2CA-2F3D-46E2-A0E4-90CD93EBFB72}">
      <dgm:prSet/>
      <dgm:spPr/>
      <dgm:t>
        <a:bodyPr/>
        <a:lstStyle/>
        <a:p>
          <a:endParaRPr lang="ru-RU"/>
        </a:p>
      </dgm:t>
    </dgm:pt>
    <dgm:pt modelId="{ED5B6F9A-3CBB-4F49-86FF-751C19FF0ABD}" type="sibTrans" cxnId="{E6C9D2CA-2F3D-46E2-A0E4-90CD93EBFB72}">
      <dgm:prSet/>
      <dgm:spPr/>
      <dgm:t>
        <a:bodyPr/>
        <a:lstStyle/>
        <a:p>
          <a:endParaRPr lang="ru-RU"/>
        </a:p>
      </dgm:t>
    </dgm:pt>
    <dgm:pt modelId="{6C87EB2B-FF31-4882-BE1B-DCE2FBF3FF0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Интерес к первым результатам учебной деятельности</a:t>
          </a:r>
          <a:endParaRPr lang="ru-RU" dirty="0">
            <a:solidFill>
              <a:schemeClr val="tx1"/>
            </a:solidFill>
          </a:endParaRPr>
        </a:p>
      </dgm:t>
    </dgm:pt>
    <dgm:pt modelId="{D619060E-5995-4812-B4C3-9952AC5B4712}" type="parTrans" cxnId="{FF97C054-D6DC-498E-ABFE-CF97AA40B2C7}">
      <dgm:prSet/>
      <dgm:spPr/>
      <dgm:t>
        <a:bodyPr/>
        <a:lstStyle/>
        <a:p>
          <a:endParaRPr lang="ru-RU"/>
        </a:p>
      </dgm:t>
    </dgm:pt>
    <dgm:pt modelId="{4E60FBA3-4CCC-40D6-A029-17C67FE6C48C}" type="sibTrans" cxnId="{FF97C054-D6DC-498E-ABFE-CF97AA40B2C7}">
      <dgm:prSet/>
      <dgm:spPr/>
      <dgm:t>
        <a:bodyPr/>
        <a:lstStyle/>
        <a:p>
          <a:endParaRPr lang="ru-RU"/>
        </a:p>
      </dgm:t>
    </dgm:pt>
    <dgm:pt modelId="{8D7705D8-1774-4D7C-AC71-CEEA0834F37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Интерес к процессу и содержанию учения</a:t>
          </a:r>
          <a:endParaRPr lang="ru-RU" dirty="0">
            <a:solidFill>
              <a:schemeClr val="tx1"/>
            </a:solidFill>
          </a:endParaRPr>
        </a:p>
      </dgm:t>
    </dgm:pt>
    <dgm:pt modelId="{85C4578D-A399-4BF4-9216-6F7141269D4F}" type="parTrans" cxnId="{FE28DB54-FD11-47C6-AB56-E51AF14E1619}">
      <dgm:prSet/>
      <dgm:spPr/>
      <dgm:t>
        <a:bodyPr/>
        <a:lstStyle/>
        <a:p>
          <a:endParaRPr lang="ru-RU"/>
        </a:p>
      </dgm:t>
    </dgm:pt>
    <dgm:pt modelId="{E56E06CE-DADA-4B2C-8989-A9F644ED0D3C}" type="sibTrans" cxnId="{FE28DB54-FD11-47C6-AB56-E51AF14E1619}">
      <dgm:prSet/>
      <dgm:spPr/>
      <dgm:t>
        <a:bodyPr/>
        <a:lstStyle/>
        <a:p>
          <a:endParaRPr lang="ru-RU"/>
        </a:p>
      </dgm:t>
    </dgm:pt>
    <dgm:pt modelId="{85581740-40D5-4A0B-8CBB-590207359F8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Интерес к способам добывания знания</a:t>
          </a:r>
          <a:endParaRPr lang="ru-RU" dirty="0">
            <a:solidFill>
              <a:schemeClr val="tx1"/>
            </a:solidFill>
          </a:endParaRPr>
        </a:p>
      </dgm:t>
    </dgm:pt>
    <dgm:pt modelId="{74E68A3E-B6E3-4505-9FD9-9F345039BF24}" type="parTrans" cxnId="{A2D36971-64E7-42FB-A07F-6CB7D0EBECDC}">
      <dgm:prSet/>
      <dgm:spPr/>
      <dgm:t>
        <a:bodyPr/>
        <a:lstStyle/>
        <a:p>
          <a:endParaRPr lang="ru-RU"/>
        </a:p>
      </dgm:t>
    </dgm:pt>
    <dgm:pt modelId="{76AE9479-8AE0-4DF5-B979-046CF5FB1C17}" type="sibTrans" cxnId="{A2D36971-64E7-42FB-A07F-6CB7D0EBECDC}">
      <dgm:prSet/>
      <dgm:spPr/>
      <dgm:t>
        <a:bodyPr/>
        <a:lstStyle/>
        <a:p>
          <a:endParaRPr lang="ru-RU"/>
        </a:p>
      </dgm:t>
    </dgm:pt>
    <dgm:pt modelId="{83255DF5-AC51-4F46-9565-281FC9FAB0C8}" type="pres">
      <dgm:prSet presAssocID="{DF934912-6024-4375-A8EC-7570AEE9B94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8BB3C6-6DE4-4776-BD10-8F866AFC10F6}" type="pres">
      <dgm:prSet presAssocID="{DF934912-6024-4375-A8EC-7570AEE9B94B}" presName="dummyMaxCanvas" presStyleCnt="0">
        <dgm:presLayoutVars/>
      </dgm:prSet>
      <dgm:spPr/>
    </dgm:pt>
    <dgm:pt modelId="{36C9413B-111B-48CC-8597-6A6688A0B48B}" type="pres">
      <dgm:prSet presAssocID="{DF934912-6024-4375-A8EC-7570AEE9B94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76F39A-F303-4593-9780-5205BC0E6880}" type="pres">
      <dgm:prSet presAssocID="{DF934912-6024-4375-A8EC-7570AEE9B94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998FA9-2C8D-4D6A-ACD0-B8222AF6539D}" type="pres">
      <dgm:prSet presAssocID="{DF934912-6024-4375-A8EC-7570AEE9B94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390C2-9B3F-4B8D-A32A-2DE3DF6A6603}" type="pres">
      <dgm:prSet presAssocID="{DF934912-6024-4375-A8EC-7570AEE9B94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920824-4C5E-4D76-A629-5A878E4A7CC6}" type="pres">
      <dgm:prSet presAssocID="{DF934912-6024-4375-A8EC-7570AEE9B94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6D7E6-7ABE-4E20-B915-EF1B27A22A6C}" type="pres">
      <dgm:prSet presAssocID="{DF934912-6024-4375-A8EC-7570AEE9B94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B4FF4D-DD42-4065-95C2-99A9F8CEC6A9}" type="pres">
      <dgm:prSet presAssocID="{DF934912-6024-4375-A8EC-7570AEE9B94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9D4D01-386C-4964-AB8D-25D4AD26A62F}" type="pres">
      <dgm:prSet presAssocID="{DF934912-6024-4375-A8EC-7570AEE9B94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7880C1-D2D9-42FA-B735-30EA962BCB92}" type="pres">
      <dgm:prSet presAssocID="{DF934912-6024-4375-A8EC-7570AEE9B94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98690-417B-4F35-9362-7AFCEBEA1A7B}" type="pres">
      <dgm:prSet presAssocID="{DF934912-6024-4375-A8EC-7570AEE9B94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DC595-658E-40FA-B38C-293D8AEBA153}" type="pres">
      <dgm:prSet presAssocID="{DF934912-6024-4375-A8EC-7570AEE9B94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DE8140-7DF9-4D41-8CB6-B5AA29169D35}" type="presOf" srcId="{8D7705D8-1774-4D7C-AC71-CEEA0834F37D}" destId="{7C998FA9-2C8D-4D6A-ACD0-B8222AF6539D}" srcOrd="0" destOrd="0" presId="urn:microsoft.com/office/officeart/2005/8/layout/vProcess5"/>
    <dgm:cxn modelId="{D27FAB65-60F8-4872-B1AC-8A7486EBCEDC}" type="presOf" srcId="{85581740-40D5-4A0B-8CBB-590207359F8A}" destId="{789390C2-9B3F-4B8D-A32A-2DE3DF6A6603}" srcOrd="0" destOrd="0" presId="urn:microsoft.com/office/officeart/2005/8/layout/vProcess5"/>
    <dgm:cxn modelId="{331F23E8-4BD8-4393-8554-1B3949D254BC}" type="presOf" srcId="{E56E06CE-DADA-4B2C-8989-A9F644ED0D3C}" destId="{68B4FF4D-DD42-4065-95C2-99A9F8CEC6A9}" srcOrd="0" destOrd="0" presId="urn:microsoft.com/office/officeart/2005/8/layout/vProcess5"/>
    <dgm:cxn modelId="{9C1BE8ED-050B-46C2-9430-F57824A5DCCA}" type="presOf" srcId="{6C87EB2B-FF31-4882-BE1B-DCE2FBF3FF04}" destId="{8076F39A-F303-4593-9780-5205BC0E6880}" srcOrd="0" destOrd="0" presId="urn:microsoft.com/office/officeart/2005/8/layout/vProcess5"/>
    <dgm:cxn modelId="{A2D36971-64E7-42FB-A07F-6CB7D0EBECDC}" srcId="{DF934912-6024-4375-A8EC-7570AEE9B94B}" destId="{85581740-40D5-4A0B-8CBB-590207359F8A}" srcOrd="3" destOrd="0" parTransId="{74E68A3E-B6E3-4505-9FD9-9F345039BF24}" sibTransId="{76AE9479-8AE0-4DF5-B979-046CF5FB1C17}"/>
    <dgm:cxn modelId="{FE28DB54-FD11-47C6-AB56-E51AF14E1619}" srcId="{DF934912-6024-4375-A8EC-7570AEE9B94B}" destId="{8D7705D8-1774-4D7C-AC71-CEEA0834F37D}" srcOrd="2" destOrd="0" parTransId="{85C4578D-A399-4BF4-9216-6F7141269D4F}" sibTransId="{E56E06CE-DADA-4B2C-8989-A9F644ED0D3C}"/>
    <dgm:cxn modelId="{5B54E7B1-EA13-4A7E-9ED6-0924D23278D7}" type="presOf" srcId="{8D7705D8-1774-4D7C-AC71-CEEA0834F37D}" destId="{53B98690-417B-4F35-9362-7AFCEBEA1A7B}" srcOrd="1" destOrd="0" presId="urn:microsoft.com/office/officeart/2005/8/layout/vProcess5"/>
    <dgm:cxn modelId="{AE4BBFF5-24B9-4A08-85EE-80A1B10E4F24}" type="presOf" srcId="{4E60FBA3-4CCC-40D6-A029-17C67FE6C48C}" destId="{9A96D7E6-7ABE-4E20-B915-EF1B27A22A6C}" srcOrd="0" destOrd="0" presId="urn:microsoft.com/office/officeart/2005/8/layout/vProcess5"/>
    <dgm:cxn modelId="{633A91E1-4AE7-4F6E-97A0-2F99BE3E73B5}" type="presOf" srcId="{ED5B6F9A-3CBB-4F49-86FF-751C19FF0ABD}" destId="{E1920824-4C5E-4D76-A629-5A878E4A7CC6}" srcOrd="0" destOrd="0" presId="urn:microsoft.com/office/officeart/2005/8/layout/vProcess5"/>
    <dgm:cxn modelId="{827AD35B-3217-48F4-8BE7-FF8745171FF9}" type="presOf" srcId="{46C4F685-52CA-46CE-A3C1-AC7579085E94}" destId="{36C9413B-111B-48CC-8597-6A6688A0B48B}" srcOrd="0" destOrd="0" presId="urn:microsoft.com/office/officeart/2005/8/layout/vProcess5"/>
    <dgm:cxn modelId="{FF97C054-D6DC-498E-ABFE-CF97AA40B2C7}" srcId="{DF934912-6024-4375-A8EC-7570AEE9B94B}" destId="{6C87EB2B-FF31-4882-BE1B-DCE2FBF3FF04}" srcOrd="1" destOrd="0" parTransId="{D619060E-5995-4812-B4C3-9952AC5B4712}" sibTransId="{4E60FBA3-4CCC-40D6-A029-17C67FE6C48C}"/>
    <dgm:cxn modelId="{1C9DAC8C-1E5F-46A9-9A70-E6375292AFBE}" type="presOf" srcId="{DF934912-6024-4375-A8EC-7570AEE9B94B}" destId="{83255DF5-AC51-4F46-9565-281FC9FAB0C8}" srcOrd="0" destOrd="0" presId="urn:microsoft.com/office/officeart/2005/8/layout/vProcess5"/>
    <dgm:cxn modelId="{048F0590-BB74-48F1-9E6C-8F087212E7BA}" type="presOf" srcId="{6C87EB2B-FF31-4882-BE1B-DCE2FBF3FF04}" destId="{FF7880C1-D2D9-42FA-B735-30EA962BCB92}" srcOrd="1" destOrd="0" presId="urn:microsoft.com/office/officeart/2005/8/layout/vProcess5"/>
    <dgm:cxn modelId="{E6C9D2CA-2F3D-46E2-A0E4-90CD93EBFB72}" srcId="{DF934912-6024-4375-A8EC-7570AEE9B94B}" destId="{46C4F685-52CA-46CE-A3C1-AC7579085E94}" srcOrd="0" destOrd="0" parTransId="{257F8C55-2B81-4E32-917E-B1A6F4A0BBA2}" sibTransId="{ED5B6F9A-3CBB-4F49-86FF-751C19FF0ABD}"/>
    <dgm:cxn modelId="{C8C3D172-B2E4-481F-A134-17E29EE2E7A9}" type="presOf" srcId="{85581740-40D5-4A0B-8CBB-590207359F8A}" destId="{C81DC595-658E-40FA-B38C-293D8AEBA153}" srcOrd="1" destOrd="0" presId="urn:microsoft.com/office/officeart/2005/8/layout/vProcess5"/>
    <dgm:cxn modelId="{17399A84-C4C2-4205-AA8B-2948C63A5EF9}" type="presOf" srcId="{46C4F685-52CA-46CE-A3C1-AC7579085E94}" destId="{639D4D01-386C-4964-AB8D-25D4AD26A62F}" srcOrd="1" destOrd="0" presId="urn:microsoft.com/office/officeart/2005/8/layout/vProcess5"/>
    <dgm:cxn modelId="{58CBCF4D-602B-4296-BFFE-1A31F076DA0C}" type="presParOf" srcId="{83255DF5-AC51-4F46-9565-281FC9FAB0C8}" destId="{6A8BB3C6-6DE4-4776-BD10-8F866AFC10F6}" srcOrd="0" destOrd="0" presId="urn:microsoft.com/office/officeart/2005/8/layout/vProcess5"/>
    <dgm:cxn modelId="{FBC1177C-8BFC-4A45-A4E2-D6E5C5777BC1}" type="presParOf" srcId="{83255DF5-AC51-4F46-9565-281FC9FAB0C8}" destId="{36C9413B-111B-48CC-8597-6A6688A0B48B}" srcOrd="1" destOrd="0" presId="urn:microsoft.com/office/officeart/2005/8/layout/vProcess5"/>
    <dgm:cxn modelId="{C3E15E02-3997-4C00-BA2A-DEC7D8EBE801}" type="presParOf" srcId="{83255DF5-AC51-4F46-9565-281FC9FAB0C8}" destId="{8076F39A-F303-4593-9780-5205BC0E6880}" srcOrd="2" destOrd="0" presId="urn:microsoft.com/office/officeart/2005/8/layout/vProcess5"/>
    <dgm:cxn modelId="{CB65A120-BF77-4E52-A199-95D677B4E93B}" type="presParOf" srcId="{83255DF5-AC51-4F46-9565-281FC9FAB0C8}" destId="{7C998FA9-2C8D-4D6A-ACD0-B8222AF6539D}" srcOrd="3" destOrd="0" presId="urn:microsoft.com/office/officeart/2005/8/layout/vProcess5"/>
    <dgm:cxn modelId="{D9FE6122-14B5-49E1-99A7-DF6D7BF49413}" type="presParOf" srcId="{83255DF5-AC51-4F46-9565-281FC9FAB0C8}" destId="{789390C2-9B3F-4B8D-A32A-2DE3DF6A6603}" srcOrd="4" destOrd="0" presId="urn:microsoft.com/office/officeart/2005/8/layout/vProcess5"/>
    <dgm:cxn modelId="{7DBEB0E2-4E97-48FD-B216-12DAB3A14463}" type="presParOf" srcId="{83255DF5-AC51-4F46-9565-281FC9FAB0C8}" destId="{E1920824-4C5E-4D76-A629-5A878E4A7CC6}" srcOrd="5" destOrd="0" presId="urn:microsoft.com/office/officeart/2005/8/layout/vProcess5"/>
    <dgm:cxn modelId="{FA66BA0E-F07A-4F12-997C-EC1EC4CC7C7B}" type="presParOf" srcId="{83255DF5-AC51-4F46-9565-281FC9FAB0C8}" destId="{9A96D7E6-7ABE-4E20-B915-EF1B27A22A6C}" srcOrd="6" destOrd="0" presId="urn:microsoft.com/office/officeart/2005/8/layout/vProcess5"/>
    <dgm:cxn modelId="{484BDADD-AD97-4687-887B-4AC410D813B6}" type="presParOf" srcId="{83255DF5-AC51-4F46-9565-281FC9FAB0C8}" destId="{68B4FF4D-DD42-4065-95C2-99A9F8CEC6A9}" srcOrd="7" destOrd="0" presId="urn:microsoft.com/office/officeart/2005/8/layout/vProcess5"/>
    <dgm:cxn modelId="{8712A7E2-B89A-4F71-8FDF-9F0D7AC11160}" type="presParOf" srcId="{83255DF5-AC51-4F46-9565-281FC9FAB0C8}" destId="{639D4D01-386C-4964-AB8D-25D4AD26A62F}" srcOrd="8" destOrd="0" presId="urn:microsoft.com/office/officeart/2005/8/layout/vProcess5"/>
    <dgm:cxn modelId="{BCB6FD8F-AD9D-456E-BA03-BA209A946D01}" type="presParOf" srcId="{83255DF5-AC51-4F46-9565-281FC9FAB0C8}" destId="{FF7880C1-D2D9-42FA-B735-30EA962BCB92}" srcOrd="9" destOrd="0" presId="urn:microsoft.com/office/officeart/2005/8/layout/vProcess5"/>
    <dgm:cxn modelId="{5AA191B4-2073-425C-9356-A58D0E3F6CB8}" type="presParOf" srcId="{83255DF5-AC51-4F46-9565-281FC9FAB0C8}" destId="{53B98690-417B-4F35-9362-7AFCEBEA1A7B}" srcOrd="10" destOrd="0" presId="urn:microsoft.com/office/officeart/2005/8/layout/vProcess5"/>
    <dgm:cxn modelId="{8630455D-904F-484A-B548-82B13D392840}" type="presParOf" srcId="{83255DF5-AC51-4F46-9565-281FC9FAB0C8}" destId="{C81DC595-658E-40FA-B38C-293D8AEBA15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59D26E9-9AF6-469A-B3D4-9A80D4B5B6C1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65F81B-4156-4D54-9206-F1C79E2BF6E2}">
      <dgm:prSet phldrT="[Текст]" custT="1"/>
      <dgm:spPr/>
      <dgm:t>
        <a:bodyPr/>
        <a:lstStyle/>
        <a:p>
          <a:r>
            <a:rPr lang="ru-RU" sz="3000" b="1" dirty="0" smtClean="0">
              <a:solidFill>
                <a:srgbClr val="C00000"/>
              </a:solidFill>
            </a:rPr>
            <a:t>ВОЗМОЖНОСТИ ВОЗРАСТА</a:t>
          </a:r>
        </a:p>
        <a:p>
          <a:r>
            <a:rPr lang="ru-RU" sz="2200" dirty="0" smtClean="0"/>
            <a:t>- Развитие мышления</a:t>
          </a:r>
        </a:p>
        <a:p>
          <a:r>
            <a:rPr lang="ru-RU" sz="2200" dirty="0" smtClean="0"/>
            <a:t>- Развитие произвольности</a:t>
          </a:r>
        </a:p>
        <a:p>
          <a:r>
            <a:rPr lang="ru-RU" sz="2200" dirty="0" smtClean="0"/>
            <a:t>- Целенаправленность познавательных процессов</a:t>
          </a:r>
        </a:p>
        <a:p>
          <a:r>
            <a:rPr lang="ru-RU" sz="2200" dirty="0" smtClean="0"/>
            <a:t>- Осознанность проявления эмоций</a:t>
          </a:r>
        </a:p>
        <a:p>
          <a:r>
            <a:rPr lang="ru-RU" sz="2200" dirty="0" smtClean="0"/>
            <a:t>- Развитие мотивов учения</a:t>
          </a:r>
        </a:p>
        <a:p>
          <a:r>
            <a:rPr lang="ru-RU" sz="2200" dirty="0" smtClean="0"/>
            <a:t>- Формирование адекватного уровня притязаний</a:t>
          </a:r>
        </a:p>
        <a:p>
          <a:r>
            <a:rPr lang="ru-RU" sz="2200" dirty="0" smtClean="0"/>
            <a:t>- Развитие способности дружить</a:t>
          </a:r>
          <a:endParaRPr lang="ru-RU" sz="2200" dirty="0"/>
        </a:p>
      </dgm:t>
    </dgm:pt>
    <dgm:pt modelId="{174948F1-CA50-496B-8543-986D10934D4E}" type="parTrans" cxnId="{A73B3A2E-1872-476C-A801-E5F8746E6341}">
      <dgm:prSet/>
      <dgm:spPr/>
      <dgm:t>
        <a:bodyPr/>
        <a:lstStyle/>
        <a:p>
          <a:endParaRPr lang="ru-RU"/>
        </a:p>
      </dgm:t>
    </dgm:pt>
    <dgm:pt modelId="{853EF4DB-4008-488D-B268-8E244EED22EC}" type="sibTrans" cxnId="{A73B3A2E-1872-476C-A801-E5F8746E6341}">
      <dgm:prSet/>
      <dgm:spPr/>
      <dgm:t>
        <a:bodyPr/>
        <a:lstStyle/>
        <a:p>
          <a:endParaRPr lang="ru-RU"/>
        </a:p>
      </dgm:t>
    </dgm:pt>
    <dgm:pt modelId="{D7915642-AB16-46FE-8D8B-5EB1B0A4E5A1}">
      <dgm:prSet phldrT="[Текст]" phldr="1"/>
      <dgm:spPr/>
      <dgm:t>
        <a:bodyPr/>
        <a:lstStyle/>
        <a:p>
          <a:endParaRPr lang="ru-RU"/>
        </a:p>
      </dgm:t>
    </dgm:pt>
    <dgm:pt modelId="{CBF6CBA2-D3E2-4A6B-9CB3-FE79AE62B7A3}" type="parTrans" cxnId="{FA03D67F-2C59-4028-8355-856BABD8E787}">
      <dgm:prSet/>
      <dgm:spPr/>
      <dgm:t>
        <a:bodyPr/>
        <a:lstStyle/>
        <a:p>
          <a:endParaRPr lang="ru-RU"/>
        </a:p>
      </dgm:t>
    </dgm:pt>
    <dgm:pt modelId="{943100F5-0BC9-411C-A105-6A55ADE27BA0}" type="sibTrans" cxnId="{FA03D67F-2C59-4028-8355-856BABD8E787}">
      <dgm:prSet/>
      <dgm:spPr/>
      <dgm:t>
        <a:bodyPr/>
        <a:lstStyle/>
        <a:p>
          <a:endParaRPr lang="ru-RU"/>
        </a:p>
      </dgm:t>
    </dgm:pt>
    <dgm:pt modelId="{C9C9BA47-8AFD-4AA1-9E38-E0466D90A70C}">
      <dgm:prSet phldrT="[Текст]"/>
      <dgm:spPr/>
      <dgm:t>
        <a:bodyPr/>
        <a:lstStyle/>
        <a:p>
          <a:endParaRPr lang="ru-RU"/>
        </a:p>
      </dgm:t>
    </dgm:pt>
    <dgm:pt modelId="{2F16AC4C-5D1E-43AB-A5C2-DC1F02424969}" type="parTrans" cxnId="{1F8EDF06-D10C-4141-943A-B13964B5A0CC}">
      <dgm:prSet/>
      <dgm:spPr/>
      <dgm:t>
        <a:bodyPr/>
        <a:lstStyle/>
        <a:p>
          <a:endParaRPr lang="ru-RU"/>
        </a:p>
      </dgm:t>
    </dgm:pt>
    <dgm:pt modelId="{49ED1B0A-58D6-462F-BDD4-154B24B86B9D}" type="sibTrans" cxnId="{1F8EDF06-D10C-4141-943A-B13964B5A0CC}">
      <dgm:prSet/>
      <dgm:spPr/>
      <dgm:t>
        <a:bodyPr/>
        <a:lstStyle/>
        <a:p>
          <a:endParaRPr lang="ru-RU"/>
        </a:p>
      </dgm:t>
    </dgm:pt>
    <dgm:pt modelId="{41793FD4-5268-40D2-B17E-93CB26173B3E}">
      <dgm:prSet phldrT="[Текст]" custT="1"/>
      <dgm:spPr/>
      <dgm:t>
        <a:bodyPr/>
        <a:lstStyle/>
        <a:p>
          <a:r>
            <a:rPr lang="ru-RU" sz="3000" b="1" dirty="0" smtClean="0">
              <a:solidFill>
                <a:srgbClr val="C00000"/>
              </a:solidFill>
            </a:rPr>
            <a:t>«ОПАСНОСТИ» ВОЗРАСТА</a:t>
          </a:r>
        </a:p>
        <a:p>
          <a:r>
            <a:rPr lang="ru-RU" sz="2200" dirty="0" smtClean="0"/>
            <a:t>- Слабая произвольность</a:t>
          </a:r>
        </a:p>
        <a:p>
          <a:r>
            <a:rPr lang="ru-RU" sz="2200" dirty="0" smtClean="0"/>
            <a:t>- Неполное усвоение элементов учебной деятельности</a:t>
          </a:r>
        </a:p>
        <a:p>
          <a:r>
            <a:rPr lang="ru-RU" sz="2200" dirty="0" smtClean="0"/>
            <a:t>- Мотивация избегания неудач</a:t>
          </a:r>
        </a:p>
        <a:p>
          <a:r>
            <a:rPr lang="ru-RU" sz="2200" dirty="0" smtClean="0"/>
            <a:t>- Чувство неполноценности</a:t>
          </a:r>
          <a:endParaRPr lang="ru-RU" sz="2200" dirty="0"/>
        </a:p>
      </dgm:t>
    </dgm:pt>
    <dgm:pt modelId="{D59B9571-AA12-48ED-A86C-5773890E71BA}" type="parTrans" cxnId="{9735D6F8-3D0D-4A0F-8E84-97461F0E000B}">
      <dgm:prSet/>
      <dgm:spPr/>
      <dgm:t>
        <a:bodyPr/>
        <a:lstStyle/>
        <a:p>
          <a:endParaRPr lang="ru-RU"/>
        </a:p>
      </dgm:t>
    </dgm:pt>
    <dgm:pt modelId="{608F4A6A-152D-43AC-AC0D-7ECF63F6ABA6}" type="sibTrans" cxnId="{9735D6F8-3D0D-4A0F-8E84-97461F0E000B}">
      <dgm:prSet/>
      <dgm:spPr/>
      <dgm:t>
        <a:bodyPr/>
        <a:lstStyle/>
        <a:p>
          <a:endParaRPr lang="ru-RU"/>
        </a:p>
      </dgm:t>
    </dgm:pt>
    <dgm:pt modelId="{70AB8F96-4522-4E21-8EF9-C4BE117EA018}">
      <dgm:prSet phldrT="[Текст]" custT="1"/>
      <dgm:spPr/>
      <dgm:t>
        <a:bodyPr/>
        <a:lstStyle/>
        <a:p>
          <a:endParaRPr lang="ru-RU"/>
        </a:p>
      </dgm:t>
    </dgm:pt>
    <dgm:pt modelId="{10CBA3B3-B149-475C-948C-94646EB34BBD}" type="parTrans" cxnId="{EFD8058F-D508-40F4-872E-25A834633063}">
      <dgm:prSet/>
      <dgm:spPr/>
      <dgm:t>
        <a:bodyPr/>
        <a:lstStyle/>
        <a:p>
          <a:endParaRPr lang="ru-RU"/>
        </a:p>
      </dgm:t>
    </dgm:pt>
    <dgm:pt modelId="{FAB83638-2BDC-4F31-B8C4-201EA81BC8D4}" type="sibTrans" cxnId="{EFD8058F-D508-40F4-872E-25A834633063}">
      <dgm:prSet/>
      <dgm:spPr/>
      <dgm:t>
        <a:bodyPr/>
        <a:lstStyle/>
        <a:p>
          <a:endParaRPr lang="ru-RU"/>
        </a:p>
      </dgm:t>
    </dgm:pt>
    <dgm:pt modelId="{5DA9610F-4B68-41F0-B222-D46E33961BCB}">
      <dgm:prSet phldrT="[Текст]" custT="1"/>
      <dgm:spPr/>
      <dgm:t>
        <a:bodyPr/>
        <a:lstStyle/>
        <a:p>
          <a:endParaRPr lang="ru-RU" sz="2200" dirty="0"/>
        </a:p>
      </dgm:t>
    </dgm:pt>
    <dgm:pt modelId="{C85AF346-3F1A-432B-8964-8ED9AB75E238}" type="parTrans" cxnId="{FD169585-B57C-4E02-97D1-70B7DE8C9F0B}">
      <dgm:prSet/>
      <dgm:spPr/>
      <dgm:t>
        <a:bodyPr/>
        <a:lstStyle/>
        <a:p>
          <a:endParaRPr lang="ru-RU"/>
        </a:p>
      </dgm:t>
    </dgm:pt>
    <dgm:pt modelId="{27A12866-0F12-4E76-B220-6CD4B75DE13E}" type="sibTrans" cxnId="{FD169585-B57C-4E02-97D1-70B7DE8C9F0B}">
      <dgm:prSet/>
      <dgm:spPr/>
      <dgm:t>
        <a:bodyPr/>
        <a:lstStyle/>
        <a:p>
          <a:endParaRPr lang="ru-RU"/>
        </a:p>
      </dgm:t>
    </dgm:pt>
    <dgm:pt modelId="{82B60390-FCD4-4652-96F1-C40AF4937AFF}">
      <dgm:prSet phldrT="[Текст]" custT="1"/>
      <dgm:spPr/>
      <dgm:t>
        <a:bodyPr/>
        <a:lstStyle/>
        <a:p>
          <a:endParaRPr lang="ru-RU" sz="2200" dirty="0"/>
        </a:p>
      </dgm:t>
    </dgm:pt>
    <dgm:pt modelId="{48D85291-674C-4A26-8D85-107009088272}" type="parTrans" cxnId="{A869ACB0-E516-466D-9C82-63A773E71AA1}">
      <dgm:prSet/>
      <dgm:spPr/>
      <dgm:t>
        <a:bodyPr/>
        <a:lstStyle/>
        <a:p>
          <a:endParaRPr lang="ru-RU"/>
        </a:p>
      </dgm:t>
    </dgm:pt>
    <dgm:pt modelId="{692AA5B2-F016-41A7-948F-D8086382C68B}" type="sibTrans" cxnId="{A869ACB0-E516-466D-9C82-63A773E71AA1}">
      <dgm:prSet/>
      <dgm:spPr/>
      <dgm:t>
        <a:bodyPr/>
        <a:lstStyle/>
        <a:p>
          <a:endParaRPr lang="ru-RU"/>
        </a:p>
      </dgm:t>
    </dgm:pt>
    <dgm:pt modelId="{256B5306-2FF7-4736-8F39-C5DA3D924F2A}">
      <dgm:prSet phldrT="[Текст]" custT="1"/>
      <dgm:spPr/>
      <dgm:t>
        <a:bodyPr/>
        <a:lstStyle/>
        <a:p>
          <a:endParaRPr lang="ru-RU" sz="2200" dirty="0"/>
        </a:p>
      </dgm:t>
    </dgm:pt>
    <dgm:pt modelId="{29B619AE-CA9B-4699-8436-8D06A2BEC417}" type="parTrans" cxnId="{A964EFDC-0527-4F83-AEE6-08281B3C13CD}">
      <dgm:prSet/>
      <dgm:spPr/>
      <dgm:t>
        <a:bodyPr/>
        <a:lstStyle/>
        <a:p>
          <a:endParaRPr lang="ru-RU"/>
        </a:p>
      </dgm:t>
    </dgm:pt>
    <dgm:pt modelId="{DA647A16-2E20-4990-ACF1-29A012721F7D}" type="sibTrans" cxnId="{A964EFDC-0527-4F83-AEE6-08281B3C13CD}">
      <dgm:prSet/>
      <dgm:spPr/>
      <dgm:t>
        <a:bodyPr/>
        <a:lstStyle/>
        <a:p>
          <a:endParaRPr lang="ru-RU"/>
        </a:p>
      </dgm:t>
    </dgm:pt>
    <dgm:pt modelId="{6B0411C4-95F5-4590-944F-2D70F63AE186}" type="pres">
      <dgm:prSet presAssocID="{359D26E9-9AF6-469A-B3D4-9A80D4B5B6C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CA059C-D26A-41C6-AD18-456E77F036E2}" type="pres">
      <dgm:prSet presAssocID="{DC65F81B-4156-4D54-9206-F1C79E2BF6E2}" presName="upArrow" presStyleLbl="node1" presStyleIdx="0" presStyleCnt="2" custScaleX="66213" custScaleY="73524" custLinFactNeighborX="-10437" custLinFactNeighborY="11618"/>
      <dgm:spPr/>
    </dgm:pt>
    <dgm:pt modelId="{60E90C3F-2611-4C72-B6E0-2DF6630F685C}" type="pres">
      <dgm:prSet presAssocID="{DC65F81B-4156-4D54-9206-F1C79E2BF6E2}" presName="upArrowText" presStyleLbl="revTx" presStyleIdx="0" presStyleCnt="2" custScaleX="137812" custScaleY="113888" custLinFactNeighborX="4802" custLinFactNeighborY="81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2D6D5-0996-4720-A4B7-3457AD205FA0}" type="pres">
      <dgm:prSet presAssocID="{41793FD4-5268-40D2-B17E-93CB26173B3E}" presName="downArrow" presStyleLbl="node1" presStyleIdx="1" presStyleCnt="2" custScaleX="67754" custScaleY="68626" custLinFactNeighborX="-3951" custLinFactNeighborY="9921"/>
      <dgm:spPr/>
    </dgm:pt>
    <dgm:pt modelId="{F0DB3803-8AAB-4A93-8C73-5E9A032E1EAA}" type="pres">
      <dgm:prSet presAssocID="{41793FD4-5268-40D2-B17E-93CB26173B3E}" presName="downArrowText" presStyleLbl="revTx" presStyleIdx="1" presStyleCnt="2" custScaleX="1144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D8058F-D508-40F4-872E-25A834633063}" srcId="{359D26E9-9AF6-469A-B3D4-9A80D4B5B6C1}" destId="{70AB8F96-4522-4E21-8EF9-C4BE117EA018}" srcOrd="5" destOrd="0" parTransId="{10CBA3B3-B149-475C-948C-94646EB34BBD}" sibTransId="{FAB83638-2BDC-4F31-B8C4-201EA81BC8D4}"/>
    <dgm:cxn modelId="{A964EFDC-0527-4F83-AEE6-08281B3C13CD}" srcId="{359D26E9-9AF6-469A-B3D4-9A80D4B5B6C1}" destId="{256B5306-2FF7-4736-8F39-C5DA3D924F2A}" srcOrd="2" destOrd="0" parTransId="{29B619AE-CA9B-4699-8436-8D06A2BEC417}" sibTransId="{DA647A16-2E20-4990-ACF1-29A012721F7D}"/>
    <dgm:cxn modelId="{FD169585-B57C-4E02-97D1-70B7DE8C9F0B}" srcId="{359D26E9-9AF6-469A-B3D4-9A80D4B5B6C1}" destId="{5DA9610F-4B68-41F0-B222-D46E33961BCB}" srcOrd="4" destOrd="0" parTransId="{C85AF346-3F1A-432B-8964-8ED9AB75E238}" sibTransId="{27A12866-0F12-4E76-B220-6CD4B75DE13E}"/>
    <dgm:cxn modelId="{FA03D67F-2C59-4028-8355-856BABD8E787}" srcId="{359D26E9-9AF6-469A-B3D4-9A80D4B5B6C1}" destId="{D7915642-AB16-46FE-8D8B-5EB1B0A4E5A1}" srcOrd="7" destOrd="0" parTransId="{CBF6CBA2-D3E2-4A6B-9CB3-FE79AE62B7A3}" sibTransId="{943100F5-0BC9-411C-A105-6A55ADE27BA0}"/>
    <dgm:cxn modelId="{9735D6F8-3D0D-4A0F-8E84-97461F0E000B}" srcId="{359D26E9-9AF6-469A-B3D4-9A80D4B5B6C1}" destId="{41793FD4-5268-40D2-B17E-93CB26173B3E}" srcOrd="1" destOrd="0" parTransId="{D59B9571-AA12-48ED-A86C-5773890E71BA}" sibTransId="{608F4A6A-152D-43AC-AC0D-7ECF63F6ABA6}"/>
    <dgm:cxn modelId="{1F8EDF06-D10C-4141-943A-B13964B5A0CC}" srcId="{359D26E9-9AF6-469A-B3D4-9A80D4B5B6C1}" destId="{C9C9BA47-8AFD-4AA1-9E38-E0466D90A70C}" srcOrd="6" destOrd="0" parTransId="{2F16AC4C-5D1E-43AB-A5C2-DC1F02424969}" sibTransId="{49ED1B0A-58D6-462F-BDD4-154B24B86B9D}"/>
    <dgm:cxn modelId="{E8F5C081-FAF7-483E-A73A-D6B6B45F91B7}" type="presOf" srcId="{41793FD4-5268-40D2-B17E-93CB26173B3E}" destId="{F0DB3803-8AAB-4A93-8C73-5E9A032E1EAA}" srcOrd="0" destOrd="0" presId="urn:microsoft.com/office/officeart/2005/8/layout/arrow4"/>
    <dgm:cxn modelId="{A73B3A2E-1872-476C-A801-E5F8746E6341}" srcId="{359D26E9-9AF6-469A-B3D4-9A80D4B5B6C1}" destId="{DC65F81B-4156-4D54-9206-F1C79E2BF6E2}" srcOrd="0" destOrd="0" parTransId="{174948F1-CA50-496B-8543-986D10934D4E}" sibTransId="{853EF4DB-4008-488D-B268-8E244EED22EC}"/>
    <dgm:cxn modelId="{DBA4886C-0BE7-4980-A0EB-177DFD56C8DD}" type="presOf" srcId="{359D26E9-9AF6-469A-B3D4-9A80D4B5B6C1}" destId="{6B0411C4-95F5-4590-944F-2D70F63AE186}" srcOrd="0" destOrd="0" presId="urn:microsoft.com/office/officeart/2005/8/layout/arrow4"/>
    <dgm:cxn modelId="{A869ACB0-E516-466D-9C82-63A773E71AA1}" srcId="{359D26E9-9AF6-469A-B3D4-9A80D4B5B6C1}" destId="{82B60390-FCD4-4652-96F1-C40AF4937AFF}" srcOrd="3" destOrd="0" parTransId="{48D85291-674C-4A26-8D85-107009088272}" sibTransId="{692AA5B2-F016-41A7-948F-D8086382C68B}"/>
    <dgm:cxn modelId="{FA2CBE99-C9B7-45DD-B0D4-191053F9B643}" type="presOf" srcId="{DC65F81B-4156-4D54-9206-F1C79E2BF6E2}" destId="{60E90C3F-2611-4C72-B6E0-2DF6630F685C}" srcOrd="0" destOrd="0" presId="urn:microsoft.com/office/officeart/2005/8/layout/arrow4"/>
    <dgm:cxn modelId="{A5028FA8-6522-49A3-87A8-26A9C776BC30}" type="presParOf" srcId="{6B0411C4-95F5-4590-944F-2D70F63AE186}" destId="{1ACA059C-D26A-41C6-AD18-456E77F036E2}" srcOrd="0" destOrd="0" presId="urn:microsoft.com/office/officeart/2005/8/layout/arrow4"/>
    <dgm:cxn modelId="{B97EECDA-FC4D-4003-8004-A660F2937E7E}" type="presParOf" srcId="{6B0411C4-95F5-4590-944F-2D70F63AE186}" destId="{60E90C3F-2611-4C72-B6E0-2DF6630F685C}" srcOrd="1" destOrd="0" presId="urn:microsoft.com/office/officeart/2005/8/layout/arrow4"/>
    <dgm:cxn modelId="{342A0F73-C793-454F-BFE8-13F836BA13DD}" type="presParOf" srcId="{6B0411C4-95F5-4590-944F-2D70F63AE186}" destId="{D0F2D6D5-0996-4720-A4B7-3457AD205FA0}" srcOrd="2" destOrd="0" presId="urn:microsoft.com/office/officeart/2005/8/layout/arrow4"/>
    <dgm:cxn modelId="{2C2F2EEF-BDEA-4A0F-8F3D-B4945BF55F83}" type="presParOf" srcId="{6B0411C4-95F5-4590-944F-2D70F63AE186}" destId="{F0DB3803-8AAB-4A93-8C73-5E9A032E1EAA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DFDCAE6-F897-4657-8C4B-2266BC0B49B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4680BD-2941-45EF-8B4C-BA47E2677BB4}">
      <dgm:prSet custT="1"/>
      <dgm:spPr/>
      <dgm:t>
        <a:bodyPr/>
        <a:lstStyle/>
        <a:p>
          <a:pPr rtl="0"/>
          <a:r>
            <a:rPr lang="ru-RU" sz="2000" dirty="0" smtClean="0"/>
            <a:t>Произвольность психических процессов</a:t>
          </a:r>
          <a:endParaRPr lang="ru-RU" sz="2000" dirty="0"/>
        </a:p>
      </dgm:t>
    </dgm:pt>
    <dgm:pt modelId="{DC47536D-54E2-48B9-B709-72E0167C6EB5}" type="parTrans" cxnId="{A04BC5AC-97CB-4D48-AD3D-37D728A952FB}">
      <dgm:prSet/>
      <dgm:spPr/>
      <dgm:t>
        <a:bodyPr/>
        <a:lstStyle/>
        <a:p>
          <a:endParaRPr lang="ru-RU"/>
        </a:p>
      </dgm:t>
    </dgm:pt>
    <dgm:pt modelId="{C361C540-7E33-4609-A21E-1E598BE279D2}" type="sibTrans" cxnId="{A04BC5AC-97CB-4D48-AD3D-37D728A952FB}">
      <dgm:prSet/>
      <dgm:spPr/>
      <dgm:t>
        <a:bodyPr/>
        <a:lstStyle/>
        <a:p>
          <a:endParaRPr lang="ru-RU"/>
        </a:p>
      </dgm:t>
    </dgm:pt>
    <dgm:pt modelId="{74D45E5B-F400-4170-8AFC-8D5F430BD656}">
      <dgm:prSet custT="1"/>
      <dgm:spPr/>
      <dgm:t>
        <a:bodyPr/>
        <a:lstStyle/>
        <a:p>
          <a:pPr rtl="0"/>
          <a:r>
            <a:rPr lang="ru-RU" sz="2000" dirty="0" smtClean="0"/>
            <a:t>Рефлексия (личностная, интеллектуальная)</a:t>
          </a:r>
          <a:endParaRPr lang="ru-RU" sz="2000" dirty="0"/>
        </a:p>
      </dgm:t>
    </dgm:pt>
    <dgm:pt modelId="{374718D5-F110-4027-90CC-9FF243EA45C4}" type="parTrans" cxnId="{EC9AD354-1B26-46EC-9A91-C96A18B5290D}">
      <dgm:prSet/>
      <dgm:spPr/>
      <dgm:t>
        <a:bodyPr/>
        <a:lstStyle/>
        <a:p>
          <a:endParaRPr lang="ru-RU"/>
        </a:p>
      </dgm:t>
    </dgm:pt>
    <dgm:pt modelId="{12652E3D-E700-4469-B3DA-4A7C1FF9D98A}" type="sibTrans" cxnId="{EC9AD354-1B26-46EC-9A91-C96A18B5290D}">
      <dgm:prSet/>
      <dgm:spPr/>
      <dgm:t>
        <a:bodyPr/>
        <a:lstStyle/>
        <a:p>
          <a:endParaRPr lang="ru-RU"/>
        </a:p>
      </dgm:t>
    </dgm:pt>
    <dgm:pt modelId="{FB0F8D31-50B8-47B1-BFC3-52C8108AADFD}">
      <dgm:prSet custT="1"/>
      <dgm:spPr/>
      <dgm:t>
        <a:bodyPr/>
        <a:lstStyle/>
        <a:p>
          <a:pPr rtl="0"/>
          <a:r>
            <a:rPr lang="ru-RU" sz="2000" dirty="0" smtClean="0"/>
            <a:t>Внутренний план действий (планирование в уме, умение анализировать)</a:t>
          </a:r>
          <a:endParaRPr lang="ru-RU" sz="2000" dirty="0"/>
        </a:p>
      </dgm:t>
    </dgm:pt>
    <dgm:pt modelId="{5F7F5489-EF44-4100-A712-22AA0869EFB0}" type="parTrans" cxnId="{767F6BC4-0F4E-49ED-A238-8D13ADA95B30}">
      <dgm:prSet/>
      <dgm:spPr/>
      <dgm:t>
        <a:bodyPr/>
        <a:lstStyle/>
        <a:p>
          <a:endParaRPr lang="ru-RU"/>
        </a:p>
      </dgm:t>
    </dgm:pt>
    <dgm:pt modelId="{FF3BA29C-34FC-452F-A6EE-EC706D541117}" type="sibTrans" cxnId="{767F6BC4-0F4E-49ED-A238-8D13ADA95B30}">
      <dgm:prSet/>
      <dgm:spPr/>
      <dgm:t>
        <a:bodyPr/>
        <a:lstStyle/>
        <a:p>
          <a:endParaRPr lang="ru-RU"/>
        </a:p>
      </dgm:t>
    </dgm:pt>
    <dgm:pt modelId="{B7D332A6-57E4-4BE6-A5C2-E8C23F422F2C}" type="pres">
      <dgm:prSet presAssocID="{5DFDCAE6-F897-4657-8C4B-2266BC0B49B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F183CD-9DF6-4430-B84D-933470B5E607}" type="pres">
      <dgm:prSet presAssocID="{654680BD-2941-45EF-8B4C-BA47E2677BB4}" presName="circ1" presStyleLbl="vennNode1" presStyleIdx="0" presStyleCnt="3" custScaleX="106807" custScaleY="103816"/>
      <dgm:spPr/>
      <dgm:t>
        <a:bodyPr/>
        <a:lstStyle/>
        <a:p>
          <a:endParaRPr lang="ru-RU"/>
        </a:p>
      </dgm:t>
    </dgm:pt>
    <dgm:pt modelId="{8E16AC38-1E15-4C01-9098-96D0D0A3E61F}" type="pres">
      <dgm:prSet presAssocID="{654680BD-2941-45EF-8B4C-BA47E2677BB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1DEE72-568B-434C-887C-B3320F979767}" type="pres">
      <dgm:prSet presAssocID="{74D45E5B-F400-4170-8AFC-8D5F430BD656}" presName="circ2" presStyleLbl="vennNode1" presStyleIdx="1" presStyleCnt="3" custScaleX="138516" custScaleY="111702" custLinFactNeighborX="8374" custLinFactNeighborY="-2299"/>
      <dgm:spPr/>
      <dgm:t>
        <a:bodyPr/>
        <a:lstStyle/>
        <a:p>
          <a:endParaRPr lang="ru-RU"/>
        </a:p>
      </dgm:t>
    </dgm:pt>
    <dgm:pt modelId="{3DCBF843-2B5C-4E4B-90A6-421A05A1CBCC}" type="pres">
      <dgm:prSet presAssocID="{74D45E5B-F400-4170-8AFC-8D5F430BD6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703A2-37D0-47B3-BFE6-BE53C74B9C02}" type="pres">
      <dgm:prSet presAssocID="{FB0F8D31-50B8-47B1-BFC3-52C8108AADFD}" presName="circ3" presStyleLbl="vennNode1" presStyleIdx="2" presStyleCnt="3" custScaleX="133860" custScaleY="111701" custLinFactNeighborX="-16190" custLinFactNeighborY="626"/>
      <dgm:spPr/>
      <dgm:t>
        <a:bodyPr/>
        <a:lstStyle/>
        <a:p>
          <a:endParaRPr lang="ru-RU"/>
        </a:p>
      </dgm:t>
    </dgm:pt>
    <dgm:pt modelId="{E09AD9D0-914F-42DB-80B8-1FD8F8D293EE}" type="pres">
      <dgm:prSet presAssocID="{FB0F8D31-50B8-47B1-BFC3-52C8108AADF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F822D9-4FE9-4BBA-86BF-CF7D736684A8}" type="presOf" srcId="{654680BD-2941-45EF-8B4C-BA47E2677BB4}" destId="{A5F183CD-9DF6-4430-B84D-933470B5E607}" srcOrd="0" destOrd="0" presId="urn:microsoft.com/office/officeart/2005/8/layout/venn1"/>
    <dgm:cxn modelId="{EC9AD354-1B26-46EC-9A91-C96A18B5290D}" srcId="{5DFDCAE6-F897-4657-8C4B-2266BC0B49B6}" destId="{74D45E5B-F400-4170-8AFC-8D5F430BD656}" srcOrd="1" destOrd="0" parTransId="{374718D5-F110-4027-90CC-9FF243EA45C4}" sibTransId="{12652E3D-E700-4469-B3DA-4A7C1FF9D98A}"/>
    <dgm:cxn modelId="{7EC1C5E1-C9C5-4AC3-810E-980E0076E9A0}" type="presOf" srcId="{74D45E5B-F400-4170-8AFC-8D5F430BD656}" destId="{121DEE72-568B-434C-887C-B3320F979767}" srcOrd="0" destOrd="0" presId="urn:microsoft.com/office/officeart/2005/8/layout/venn1"/>
    <dgm:cxn modelId="{E7F9AC6F-37C5-480B-9741-2535E3A8489F}" type="presOf" srcId="{74D45E5B-F400-4170-8AFC-8D5F430BD656}" destId="{3DCBF843-2B5C-4E4B-90A6-421A05A1CBCC}" srcOrd="1" destOrd="0" presId="urn:microsoft.com/office/officeart/2005/8/layout/venn1"/>
    <dgm:cxn modelId="{767F6BC4-0F4E-49ED-A238-8D13ADA95B30}" srcId="{5DFDCAE6-F897-4657-8C4B-2266BC0B49B6}" destId="{FB0F8D31-50B8-47B1-BFC3-52C8108AADFD}" srcOrd="2" destOrd="0" parTransId="{5F7F5489-EF44-4100-A712-22AA0869EFB0}" sibTransId="{FF3BA29C-34FC-452F-A6EE-EC706D541117}"/>
    <dgm:cxn modelId="{FDF8DBCD-2A5E-4373-8A68-3A9CDB19E9EB}" type="presOf" srcId="{5DFDCAE6-F897-4657-8C4B-2266BC0B49B6}" destId="{B7D332A6-57E4-4BE6-A5C2-E8C23F422F2C}" srcOrd="0" destOrd="0" presId="urn:microsoft.com/office/officeart/2005/8/layout/venn1"/>
    <dgm:cxn modelId="{30E1C445-E393-4545-B7CC-091B27E5D88F}" type="presOf" srcId="{654680BD-2941-45EF-8B4C-BA47E2677BB4}" destId="{8E16AC38-1E15-4C01-9098-96D0D0A3E61F}" srcOrd="1" destOrd="0" presId="urn:microsoft.com/office/officeart/2005/8/layout/venn1"/>
    <dgm:cxn modelId="{8EC66B0F-FC18-49A7-8941-4C31899719BB}" type="presOf" srcId="{FB0F8D31-50B8-47B1-BFC3-52C8108AADFD}" destId="{E09AD9D0-914F-42DB-80B8-1FD8F8D293EE}" srcOrd="1" destOrd="0" presId="urn:microsoft.com/office/officeart/2005/8/layout/venn1"/>
    <dgm:cxn modelId="{31350831-DC22-4E35-A1E7-A9FA5BEBF3CD}" type="presOf" srcId="{FB0F8D31-50B8-47B1-BFC3-52C8108AADFD}" destId="{8EB703A2-37D0-47B3-BFE6-BE53C74B9C02}" srcOrd="0" destOrd="0" presId="urn:microsoft.com/office/officeart/2005/8/layout/venn1"/>
    <dgm:cxn modelId="{A04BC5AC-97CB-4D48-AD3D-37D728A952FB}" srcId="{5DFDCAE6-F897-4657-8C4B-2266BC0B49B6}" destId="{654680BD-2941-45EF-8B4C-BA47E2677BB4}" srcOrd="0" destOrd="0" parTransId="{DC47536D-54E2-48B9-B709-72E0167C6EB5}" sibTransId="{C361C540-7E33-4609-A21E-1E598BE279D2}"/>
    <dgm:cxn modelId="{098CA6E4-2614-47A3-978C-6163DA299D1E}" type="presParOf" srcId="{B7D332A6-57E4-4BE6-A5C2-E8C23F422F2C}" destId="{A5F183CD-9DF6-4430-B84D-933470B5E607}" srcOrd="0" destOrd="0" presId="urn:microsoft.com/office/officeart/2005/8/layout/venn1"/>
    <dgm:cxn modelId="{BEDAF1D4-97D3-426A-9510-A6B5A4C39C47}" type="presParOf" srcId="{B7D332A6-57E4-4BE6-A5C2-E8C23F422F2C}" destId="{8E16AC38-1E15-4C01-9098-96D0D0A3E61F}" srcOrd="1" destOrd="0" presId="urn:microsoft.com/office/officeart/2005/8/layout/venn1"/>
    <dgm:cxn modelId="{F45663CB-B0C7-4FD0-90F2-A2FA4EA62C4C}" type="presParOf" srcId="{B7D332A6-57E4-4BE6-A5C2-E8C23F422F2C}" destId="{121DEE72-568B-434C-887C-B3320F979767}" srcOrd="2" destOrd="0" presId="urn:microsoft.com/office/officeart/2005/8/layout/venn1"/>
    <dgm:cxn modelId="{65BC45E3-F01E-48CE-B2C8-DEC1F7C13F89}" type="presParOf" srcId="{B7D332A6-57E4-4BE6-A5C2-E8C23F422F2C}" destId="{3DCBF843-2B5C-4E4B-90A6-421A05A1CBCC}" srcOrd="3" destOrd="0" presId="urn:microsoft.com/office/officeart/2005/8/layout/venn1"/>
    <dgm:cxn modelId="{22CDB41D-CC51-4B36-95E1-D55298E34C49}" type="presParOf" srcId="{B7D332A6-57E4-4BE6-A5C2-E8C23F422F2C}" destId="{8EB703A2-37D0-47B3-BFE6-BE53C74B9C02}" srcOrd="4" destOrd="0" presId="urn:microsoft.com/office/officeart/2005/8/layout/venn1"/>
    <dgm:cxn modelId="{858B1A82-0A34-4B85-9995-EE04579AFEE5}" type="presParOf" srcId="{B7D332A6-57E4-4BE6-A5C2-E8C23F422F2C}" destId="{E09AD9D0-914F-42DB-80B8-1FD8F8D293E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7E2ADAD0-8967-4D87-A9D1-7AD32EC6850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543FA9-4E04-434E-B55E-B2457FB2D8F1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C00000"/>
              </a:solidFill>
            </a:rPr>
            <a:t>1</a:t>
          </a:r>
          <a:endParaRPr lang="ru-RU" sz="4000" b="1" dirty="0">
            <a:solidFill>
              <a:srgbClr val="C00000"/>
            </a:solidFill>
          </a:endParaRPr>
        </a:p>
      </dgm:t>
    </dgm:pt>
    <dgm:pt modelId="{BFED15FF-09D9-4D56-99FA-D9B36F67FA7B}" type="parTrans" cxnId="{A6C514CB-081B-4642-9D0F-FF70CFB73DCA}">
      <dgm:prSet/>
      <dgm:spPr/>
      <dgm:t>
        <a:bodyPr/>
        <a:lstStyle/>
        <a:p>
          <a:endParaRPr lang="ru-RU"/>
        </a:p>
      </dgm:t>
    </dgm:pt>
    <dgm:pt modelId="{46BBBC15-E4D1-42BC-87BC-2AF1F7B17410}" type="sibTrans" cxnId="{A6C514CB-081B-4642-9D0F-FF70CFB73DCA}">
      <dgm:prSet/>
      <dgm:spPr/>
      <dgm:t>
        <a:bodyPr/>
        <a:lstStyle/>
        <a:p>
          <a:endParaRPr lang="ru-RU"/>
        </a:p>
      </dgm:t>
    </dgm:pt>
    <dgm:pt modelId="{ADE06975-3126-4A9C-92B6-D74C1B18DC38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C00000"/>
              </a:solidFill>
            </a:rPr>
            <a:t>2</a:t>
          </a:r>
          <a:endParaRPr lang="ru-RU" sz="4000" b="1" dirty="0">
            <a:solidFill>
              <a:srgbClr val="C00000"/>
            </a:solidFill>
          </a:endParaRPr>
        </a:p>
      </dgm:t>
    </dgm:pt>
    <dgm:pt modelId="{CE88865B-58D4-413B-8AC0-FFD8D9423FC1}" type="parTrans" cxnId="{991A3118-D347-4D6C-ADC4-1A05B2BDC0D1}">
      <dgm:prSet/>
      <dgm:spPr/>
      <dgm:t>
        <a:bodyPr/>
        <a:lstStyle/>
        <a:p>
          <a:endParaRPr lang="ru-RU"/>
        </a:p>
      </dgm:t>
    </dgm:pt>
    <dgm:pt modelId="{83E480AF-0D5D-4D71-ADD7-A80C23A7EA00}" type="sibTrans" cxnId="{991A3118-D347-4D6C-ADC4-1A05B2BDC0D1}">
      <dgm:prSet/>
      <dgm:spPr/>
      <dgm:t>
        <a:bodyPr/>
        <a:lstStyle/>
        <a:p>
          <a:endParaRPr lang="ru-RU"/>
        </a:p>
      </dgm:t>
    </dgm:pt>
    <dgm:pt modelId="{D4A70F6D-7E14-4803-9CF2-F55B2AD7261F}">
      <dgm:prSet phldrT="[Текст]" custT="1"/>
      <dgm:spPr/>
      <dgm:t>
        <a:bodyPr/>
        <a:lstStyle/>
        <a:p>
          <a:r>
            <a:rPr lang="ru-RU" sz="2400" dirty="0" smtClean="0"/>
            <a:t>Неустойчивое приспособление, когда организм ищет и находит какие-то оптимальные варианты реакций на эти воздействия. Бурная реакция начинает затихать.</a:t>
          </a:r>
          <a:endParaRPr lang="ru-RU" sz="2400" dirty="0"/>
        </a:p>
      </dgm:t>
    </dgm:pt>
    <dgm:pt modelId="{053FA217-69BC-4705-B77D-CB465FB0BC6C}" type="parTrans" cxnId="{C02C3BD5-E814-4358-8FAA-982441D58539}">
      <dgm:prSet/>
      <dgm:spPr/>
      <dgm:t>
        <a:bodyPr/>
        <a:lstStyle/>
        <a:p>
          <a:endParaRPr lang="ru-RU"/>
        </a:p>
      </dgm:t>
    </dgm:pt>
    <dgm:pt modelId="{BF1E975E-75CC-4DFC-B665-61646592E831}" type="sibTrans" cxnId="{C02C3BD5-E814-4358-8FAA-982441D58539}">
      <dgm:prSet/>
      <dgm:spPr/>
      <dgm:t>
        <a:bodyPr/>
        <a:lstStyle/>
        <a:p>
          <a:endParaRPr lang="ru-RU"/>
        </a:p>
      </dgm:t>
    </dgm:pt>
    <dgm:pt modelId="{099D1CF4-7C0F-40EF-B1E2-20BE0FCA7743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C00000"/>
              </a:solidFill>
            </a:rPr>
            <a:t>3</a:t>
          </a:r>
          <a:endParaRPr lang="ru-RU" sz="4000" b="1" dirty="0">
            <a:solidFill>
              <a:srgbClr val="C00000"/>
            </a:solidFill>
          </a:endParaRPr>
        </a:p>
      </dgm:t>
    </dgm:pt>
    <dgm:pt modelId="{575A0A20-05B8-4F6D-8775-0E99E60C6E48}" type="parTrans" cxnId="{B6C1F825-443F-47A6-A682-FAA537049278}">
      <dgm:prSet/>
      <dgm:spPr/>
      <dgm:t>
        <a:bodyPr/>
        <a:lstStyle/>
        <a:p>
          <a:endParaRPr lang="ru-RU"/>
        </a:p>
      </dgm:t>
    </dgm:pt>
    <dgm:pt modelId="{3D986A02-7AC5-4152-998D-829FBB167AC1}" type="sibTrans" cxnId="{B6C1F825-443F-47A6-A682-FAA537049278}">
      <dgm:prSet/>
      <dgm:spPr/>
      <dgm:t>
        <a:bodyPr/>
        <a:lstStyle/>
        <a:p>
          <a:endParaRPr lang="ru-RU"/>
        </a:p>
      </dgm:t>
    </dgm:pt>
    <dgm:pt modelId="{F1F73E2F-12A0-4127-AB80-43C0A0D495B0}">
      <dgm:prSet phldrT="[Текст]" custT="1"/>
      <dgm:spPr/>
      <dgm:t>
        <a:bodyPr/>
        <a:lstStyle/>
        <a:p>
          <a:r>
            <a:rPr lang="ru-RU" sz="2400" dirty="0" smtClean="0"/>
            <a:t>Период относительно устойчивого приспособления, когда организм находит наиболее подходящие варианты реагирования на нагрузку, требующие мышечного напряжения всех систем.</a:t>
          </a:r>
          <a:endParaRPr lang="ru-RU" sz="2400" dirty="0"/>
        </a:p>
      </dgm:t>
    </dgm:pt>
    <dgm:pt modelId="{517F03ED-EF67-424E-906A-44463ED0357C}" type="parTrans" cxnId="{987A2549-E445-47AF-B4CE-00B35B1A0551}">
      <dgm:prSet/>
      <dgm:spPr/>
      <dgm:t>
        <a:bodyPr/>
        <a:lstStyle/>
        <a:p>
          <a:endParaRPr lang="ru-RU"/>
        </a:p>
      </dgm:t>
    </dgm:pt>
    <dgm:pt modelId="{1828882F-71BE-49A8-A78B-A50D7CA8B64A}" type="sibTrans" cxnId="{987A2549-E445-47AF-B4CE-00B35B1A0551}">
      <dgm:prSet/>
      <dgm:spPr/>
      <dgm:t>
        <a:bodyPr/>
        <a:lstStyle/>
        <a:p>
          <a:endParaRPr lang="ru-RU"/>
        </a:p>
      </dgm:t>
    </dgm:pt>
    <dgm:pt modelId="{B506E433-E302-4DCA-AA07-2ACFC85994C1}">
      <dgm:prSet phldrT="[Текст]" custT="1"/>
      <dgm:spPr/>
      <dgm:t>
        <a:bodyPr/>
        <a:lstStyle/>
        <a:p>
          <a:r>
            <a:rPr lang="ru-RU" sz="2400" dirty="0" smtClean="0"/>
            <a:t>Ориентировочный, характеризующийся бурной реакцией и значительным напряжением практически всех систем организма. Длится 2-3 недели.</a:t>
          </a:r>
          <a:endParaRPr lang="ru-RU" sz="2400" dirty="0"/>
        </a:p>
      </dgm:t>
    </dgm:pt>
    <dgm:pt modelId="{C54A2A20-D6FA-4AD5-97A2-30F440DB607C}" type="sibTrans" cxnId="{E089779F-3C64-430D-A677-82DE697E36B3}">
      <dgm:prSet/>
      <dgm:spPr/>
      <dgm:t>
        <a:bodyPr/>
        <a:lstStyle/>
        <a:p>
          <a:endParaRPr lang="ru-RU"/>
        </a:p>
      </dgm:t>
    </dgm:pt>
    <dgm:pt modelId="{08B4B2F8-5ED0-41D6-B7AB-4B17476BC68F}" type="parTrans" cxnId="{E089779F-3C64-430D-A677-82DE697E36B3}">
      <dgm:prSet/>
      <dgm:spPr/>
      <dgm:t>
        <a:bodyPr/>
        <a:lstStyle/>
        <a:p>
          <a:endParaRPr lang="ru-RU"/>
        </a:p>
      </dgm:t>
    </dgm:pt>
    <dgm:pt modelId="{39AECE83-208B-481A-B0B3-6C05E105BAD6}" type="pres">
      <dgm:prSet presAssocID="{7E2ADAD0-8967-4D87-A9D1-7AD32EC6850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2FFBF1-DBD6-4E79-8D00-354E054B37B6}" type="pres">
      <dgm:prSet presAssocID="{4A543FA9-4E04-434E-B55E-B2457FB2D8F1}" presName="composite" presStyleCnt="0"/>
      <dgm:spPr/>
    </dgm:pt>
    <dgm:pt modelId="{F81FB6D9-2EAE-47EC-A730-3BBCB7674C06}" type="pres">
      <dgm:prSet presAssocID="{4A543FA9-4E04-434E-B55E-B2457FB2D8F1}" presName="parentText" presStyleLbl="alignNode1" presStyleIdx="0" presStyleCnt="3" custScaleX="1369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44683-2A5F-43BB-80B4-E916CB3B2A67}" type="pres">
      <dgm:prSet presAssocID="{4A543FA9-4E04-434E-B55E-B2457FB2D8F1}" presName="descendantText" presStyleLbl="alignAcc1" presStyleIdx="0" presStyleCnt="3" custScaleX="96989" custScaleY="141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8A1B88-8AA4-43A5-9DFE-02BCB93D39F3}" type="pres">
      <dgm:prSet presAssocID="{46BBBC15-E4D1-42BC-87BC-2AF1F7B17410}" presName="sp" presStyleCnt="0"/>
      <dgm:spPr/>
    </dgm:pt>
    <dgm:pt modelId="{C2F023CB-F477-4D02-BB1B-6DE101919127}" type="pres">
      <dgm:prSet presAssocID="{ADE06975-3126-4A9C-92B6-D74C1B18DC38}" presName="composite" presStyleCnt="0"/>
      <dgm:spPr/>
    </dgm:pt>
    <dgm:pt modelId="{921AC655-697B-4C22-A229-939D0A416EF1}" type="pres">
      <dgm:prSet presAssocID="{ADE06975-3126-4A9C-92B6-D74C1B18DC38}" presName="parentText" presStyleLbl="alignNode1" presStyleIdx="1" presStyleCnt="3" custScaleX="137024" custLinFactNeighborX="-11200" custLinFactNeighborY="82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03227-669F-4866-9DB5-87D7B6376B3D}" type="pres">
      <dgm:prSet presAssocID="{ADE06975-3126-4A9C-92B6-D74C1B18DC38}" presName="descendantText" presStyleLbl="alignAcc1" presStyleIdx="1" presStyleCnt="3" custScaleX="96955" custScaleY="137065" custLinFactNeighborX="-285" custLinFactNeighborY="10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58560-48B3-4FE8-8C3F-D56D08604378}" type="pres">
      <dgm:prSet presAssocID="{83E480AF-0D5D-4D71-ADD7-A80C23A7EA00}" presName="sp" presStyleCnt="0"/>
      <dgm:spPr/>
    </dgm:pt>
    <dgm:pt modelId="{C1E1EA36-433A-4542-9E56-3A8963C3E1FD}" type="pres">
      <dgm:prSet presAssocID="{099D1CF4-7C0F-40EF-B1E2-20BE0FCA7743}" presName="composite" presStyleCnt="0"/>
      <dgm:spPr/>
    </dgm:pt>
    <dgm:pt modelId="{EBF6D998-35F6-49AD-8824-AED2752AF18E}" type="pres">
      <dgm:prSet presAssocID="{099D1CF4-7C0F-40EF-B1E2-20BE0FCA7743}" presName="parentText" presStyleLbl="alignNode1" presStyleIdx="2" presStyleCnt="3" custScaleX="143987" custLinFactNeighborX="967" custLinFactNeighborY="119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A10AA-D829-45E5-A9D7-320E7302FAD7}" type="pres">
      <dgm:prSet presAssocID="{099D1CF4-7C0F-40EF-B1E2-20BE0FCA7743}" presName="descendantText" presStyleLbl="alignAcc1" presStyleIdx="2" presStyleCnt="3" custScaleX="96956" custScaleY="132392" custLinFactNeighborX="-1157" custLinFactNeighborY="27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7A2549-E445-47AF-B4CE-00B35B1A0551}" srcId="{099D1CF4-7C0F-40EF-B1E2-20BE0FCA7743}" destId="{F1F73E2F-12A0-4127-AB80-43C0A0D495B0}" srcOrd="0" destOrd="0" parTransId="{517F03ED-EF67-424E-906A-44463ED0357C}" sibTransId="{1828882F-71BE-49A8-A78B-A50D7CA8B64A}"/>
    <dgm:cxn modelId="{2812E8F8-840E-4D1E-9375-4A95E2FAE725}" type="presOf" srcId="{B506E433-E302-4DCA-AA07-2ACFC85994C1}" destId="{2F744683-2A5F-43BB-80B4-E916CB3B2A67}" srcOrd="0" destOrd="0" presId="urn:microsoft.com/office/officeart/2005/8/layout/chevron2"/>
    <dgm:cxn modelId="{991A3118-D347-4D6C-ADC4-1A05B2BDC0D1}" srcId="{7E2ADAD0-8967-4D87-A9D1-7AD32EC68509}" destId="{ADE06975-3126-4A9C-92B6-D74C1B18DC38}" srcOrd="1" destOrd="0" parTransId="{CE88865B-58D4-413B-8AC0-FFD8D9423FC1}" sibTransId="{83E480AF-0D5D-4D71-ADD7-A80C23A7EA00}"/>
    <dgm:cxn modelId="{A6C514CB-081B-4642-9D0F-FF70CFB73DCA}" srcId="{7E2ADAD0-8967-4D87-A9D1-7AD32EC68509}" destId="{4A543FA9-4E04-434E-B55E-B2457FB2D8F1}" srcOrd="0" destOrd="0" parTransId="{BFED15FF-09D9-4D56-99FA-D9B36F67FA7B}" sibTransId="{46BBBC15-E4D1-42BC-87BC-2AF1F7B17410}"/>
    <dgm:cxn modelId="{E089779F-3C64-430D-A677-82DE697E36B3}" srcId="{4A543FA9-4E04-434E-B55E-B2457FB2D8F1}" destId="{B506E433-E302-4DCA-AA07-2ACFC85994C1}" srcOrd="0" destOrd="0" parTransId="{08B4B2F8-5ED0-41D6-B7AB-4B17476BC68F}" sibTransId="{C54A2A20-D6FA-4AD5-97A2-30F440DB607C}"/>
    <dgm:cxn modelId="{B6C1F825-443F-47A6-A682-FAA537049278}" srcId="{7E2ADAD0-8967-4D87-A9D1-7AD32EC68509}" destId="{099D1CF4-7C0F-40EF-B1E2-20BE0FCA7743}" srcOrd="2" destOrd="0" parTransId="{575A0A20-05B8-4F6D-8775-0E99E60C6E48}" sibTransId="{3D986A02-7AC5-4152-998D-829FBB167AC1}"/>
    <dgm:cxn modelId="{9F4AB1BC-930B-47BF-A7E5-659B20AA26FB}" type="presOf" srcId="{7E2ADAD0-8967-4D87-A9D1-7AD32EC68509}" destId="{39AECE83-208B-481A-B0B3-6C05E105BAD6}" srcOrd="0" destOrd="0" presId="urn:microsoft.com/office/officeart/2005/8/layout/chevron2"/>
    <dgm:cxn modelId="{E9F6D44F-896E-428E-9722-2389B2755B63}" type="presOf" srcId="{4A543FA9-4E04-434E-B55E-B2457FB2D8F1}" destId="{F81FB6D9-2EAE-47EC-A730-3BBCB7674C06}" srcOrd="0" destOrd="0" presId="urn:microsoft.com/office/officeart/2005/8/layout/chevron2"/>
    <dgm:cxn modelId="{E5CBAADE-A8D7-4650-BE39-52C3B908471E}" type="presOf" srcId="{D4A70F6D-7E14-4803-9CF2-F55B2AD7261F}" destId="{08103227-669F-4866-9DB5-87D7B6376B3D}" srcOrd="0" destOrd="0" presId="urn:microsoft.com/office/officeart/2005/8/layout/chevron2"/>
    <dgm:cxn modelId="{C02C3BD5-E814-4358-8FAA-982441D58539}" srcId="{ADE06975-3126-4A9C-92B6-D74C1B18DC38}" destId="{D4A70F6D-7E14-4803-9CF2-F55B2AD7261F}" srcOrd="0" destOrd="0" parTransId="{053FA217-69BC-4705-B77D-CB465FB0BC6C}" sibTransId="{BF1E975E-75CC-4DFC-B665-61646592E831}"/>
    <dgm:cxn modelId="{58A1165D-D097-49FF-8960-6B3A4A4BD6DC}" type="presOf" srcId="{ADE06975-3126-4A9C-92B6-D74C1B18DC38}" destId="{921AC655-697B-4C22-A229-939D0A416EF1}" srcOrd="0" destOrd="0" presId="urn:microsoft.com/office/officeart/2005/8/layout/chevron2"/>
    <dgm:cxn modelId="{95B9C20D-21F9-467E-803B-02A9E28AD2A9}" type="presOf" srcId="{099D1CF4-7C0F-40EF-B1E2-20BE0FCA7743}" destId="{EBF6D998-35F6-49AD-8824-AED2752AF18E}" srcOrd="0" destOrd="0" presId="urn:microsoft.com/office/officeart/2005/8/layout/chevron2"/>
    <dgm:cxn modelId="{58037770-16D8-4D3B-AEAA-48119DB990CD}" type="presOf" srcId="{F1F73E2F-12A0-4127-AB80-43C0A0D495B0}" destId="{F48A10AA-D829-45E5-A9D7-320E7302FAD7}" srcOrd="0" destOrd="0" presId="urn:microsoft.com/office/officeart/2005/8/layout/chevron2"/>
    <dgm:cxn modelId="{05582124-F04A-4517-89A0-D51212035AA8}" type="presParOf" srcId="{39AECE83-208B-481A-B0B3-6C05E105BAD6}" destId="{BB2FFBF1-DBD6-4E79-8D00-354E054B37B6}" srcOrd="0" destOrd="0" presId="urn:microsoft.com/office/officeart/2005/8/layout/chevron2"/>
    <dgm:cxn modelId="{E6A87337-763A-4BB7-902C-5E56D914868A}" type="presParOf" srcId="{BB2FFBF1-DBD6-4E79-8D00-354E054B37B6}" destId="{F81FB6D9-2EAE-47EC-A730-3BBCB7674C06}" srcOrd="0" destOrd="0" presId="urn:microsoft.com/office/officeart/2005/8/layout/chevron2"/>
    <dgm:cxn modelId="{720451D7-DB52-4224-B845-C1CED93BCC7B}" type="presParOf" srcId="{BB2FFBF1-DBD6-4E79-8D00-354E054B37B6}" destId="{2F744683-2A5F-43BB-80B4-E916CB3B2A67}" srcOrd="1" destOrd="0" presId="urn:microsoft.com/office/officeart/2005/8/layout/chevron2"/>
    <dgm:cxn modelId="{158EF5DC-3CFE-4839-9C82-AA0F2511BFE8}" type="presParOf" srcId="{39AECE83-208B-481A-B0B3-6C05E105BAD6}" destId="{DA8A1B88-8AA4-43A5-9DFE-02BCB93D39F3}" srcOrd="1" destOrd="0" presId="urn:microsoft.com/office/officeart/2005/8/layout/chevron2"/>
    <dgm:cxn modelId="{2C65B2E7-5FD9-461D-87B6-4FB916F5EA6F}" type="presParOf" srcId="{39AECE83-208B-481A-B0B3-6C05E105BAD6}" destId="{C2F023CB-F477-4D02-BB1B-6DE101919127}" srcOrd="2" destOrd="0" presId="urn:microsoft.com/office/officeart/2005/8/layout/chevron2"/>
    <dgm:cxn modelId="{E4355D4D-288D-4267-A3CB-3C8D53253A17}" type="presParOf" srcId="{C2F023CB-F477-4D02-BB1B-6DE101919127}" destId="{921AC655-697B-4C22-A229-939D0A416EF1}" srcOrd="0" destOrd="0" presId="urn:microsoft.com/office/officeart/2005/8/layout/chevron2"/>
    <dgm:cxn modelId="{71CE773B-32CB-46C9-8C01-FC62E0C2DA8A}" type="presParOf" srcId="{C2F023CB-F477-4D02-BB1B-6DE101919127}" destId="{08103227-669F-4866-9DB5-87D7B6376B3D}" srcOrd="1" destOrd="0" presId="urn:microsoft.com/office/officeart/2005/8/layout/chevron2"/>
    <dgm:cxn modelId="{09D9BF10-6EC7-410C-8679-34F20B045446}" type="presParOf" srcId="{39AECE83-208B-481A-B0B3-6C05E105BAD6}" destId="{F4058560-48B3-4FE8-8C3F-D56D08604378}" srcOrd="3" destOrd="0" presId="urn:microsoft.com/office/officeart/2005/8/layout/chevron2"/>
    <dgm:cxn modelId="{BB7CBDA7-0E56-46F1-A74B-3C3AEEB38876}" type="presParOf" srcId="{39AECE83-208B-481A-B0B3-6C05E105BAD6}" destId="{C1E1EA36-433A-4542-9E56-3A8963C3E1FD}" srcOrd="4" destOrd="0" presId="urn:microsoft.com/office/officeart/2005/8/layout/chevron2"/>
    <dgm:cxn modelId="{63287175-9319-4FD0-BD19-D9A2B8F8F6DB}" type="presParOf" srcId="{C1E1EA36-433A-4542-9E56-3A8963C3E1FD}" destId="{EBF6D998-35F6-49AD-8824-AED2752AF18E}" srcOrd="0" destOrd="0" presId="urn:microsoft.com/office/officeart/2005/8/layout/chevron2"/>
    <dgm:cxn modelId="{AFF37DFF-730C-4FB6-975D-86D6FEB21DDF}" type="presParOf" srcId="{C1E1EA36-433A-4542-9E56-3A8963C3E1FD}" destId="{F48A10AA-D829-45E5-A9D7-320E7302FAD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D87335E2-BCD1-461F-A624-BA3692F55404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E0D325-EA39-4445-9BC6-15C04834CAB0}">
      <dgm:prSet phldrT="[Текст]" phldr="1"/>
      <dgm:spPr/>
      <dgm:t>
        <a:bodyPr/>
        <a:lstStyle/>
        <a:p>
          <a:endParaRPr lang="ru-RU" dirty="0"/>
        </a:p>
      </dgm:t>
    </dgm:pt>
    <dgm:pt modelId="{28F0510E-1C7F-49F2-9035-F58B3FC7A116}" type="parTrans" cxnId="{29E1A3CD-3650-4F86-B9FD-AB46884E831F}">
      <dgm:prSet/>
      <dgm:spPr/>
      <dgm:t>
        <a:bodyPr/>
        <a:lstStyle/>
        <a:p>
          <a:endParaRPr lang="ru-RU"/>
        </a:p>
      </dgm:t>
    </dgm:pt>
    <dgm:pt modelId="{0D1523FD-7A31-491B-828F-01F2D2DD8586}" type="sibTrans" cxnId="{29E1A3CD-3650-4F86-B9FD-AB46884E831F}">
      <dgm:prSet/>
      <dgm:spPr/>
      <dgm:t>
        <a:bodyPr/>
        <a:lstStyle/>
        <a:p>
          <a:endParaRPr lang="ru-RU"/>
        </a:p>
      </dgm:t>
    </dgm:pt>
    <dgm:pt modelId="{446DFD33-EE92-4479-9543-EC0C10166483}">
      <dgm:prSet phldrT="[Текст]" phldr="1"/>
      <dgm:spPr/>
      <dgm:t>
        <a:bodyPr/>
        <a:lstStyle/>
        <a:p>
          <a:endParaRPr lang="ru-RU" dirty="0"/>
        </a:p>
      </dgm:t>
    </dgm:pt>
    <dgm:pt modelId="{F3051D57-8801-4F8B-9E25-0A449DE20C4A}" type="parTrans" cxnId="{A91A7ABC-13C7-4355-A8DE-B5E2DA5CBCD1}">
      <dgm:prSet/>
      <dgm:spPr/>
      <dgm:t>
        <a:bodyPr/>
        <a:lstStyle/>
        <a:p>
          <a:endParaRPr lang="ru-RU"/>
        </a:p>
      </dgm:t>
    </dgm:pt>
    <dgm:pt modelId="{EC601640-1918-46B2-8EAC-50A76931BAAF}" type="sibTrans" cxnId="{A91A7ABC-13C7-4355-A8DE-B5E2DA5CBCD1}">
      <dgm:prSet/>
      <dgm:spPr/>
      <dgm:t>
        <a:bodyPr/>
        <a:lstStyle/>
        <a:p>
          <a:endParaRPr lang="ru-RU"/>
        </a:p>
      </dgm:t>
    </dgm:pt>
    <dgm:pt modelId="{8E59ED59-77DF-415F-8EFE-588F4D2081D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СРЕДНЕЙ ТЯЖЕСТИ</a:t>
          </a:r>
        </a:p>
        <a:p>
          <a:r>
            <a:rPr lang="ru-RU" sz="2400" dirty="0" smtClean="0">
              <a:solidFill>
                <a:schemeClr val="tx1">
                  <a:lumMod val="85000"/>
                  <a:lumOff val="15000"/>
                </a:schemeClr>
              </a:solidFill>
            </a:rPr>
            <a:t>Нарушения самочувствия более выражены и могут наблюдаться в течение полугодия</a:t>
          </a:r>
          <a:endParaRPr lang="ru-RU" sz="24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2119B87-2502-4DB5-84D0-E2737B51A886}" type="parTrans" cxnId="{DA5211A7-F2BD-49EB-920B-C216F3C370DD}">
      <dgm:prSet/>
      <dgm:spPr/>
      <dgm:t>
        <a:bodyPr/>
        <a:lstStyle/>
        <a:p>
          <a:endParaRPr lang="ru-RU"/>
        </a:p>
      </dgm:t>
    </dgm:pt>
    <dgm:pt modelId="{8B127249-157D-4E98-B6D0-A772E598CE4E}" type="sibTrans" cxnId="{DA5211A7-F2BD-49EB-920B-C216F3C370DD}">
      <dgm:prSet/>
      <dgm:spPr/>
      <dgm:t>
        <a:bodyPr/>
        <a:lstStyle/>
        <a:p>
          <a:endParaRPr lang="ru-RU"/>
        </a:p>
      </dgm:t>
    </dgm:pt>
    <dgm:pt modelId="{8B6A3B2F-156C-4781-9115-49DBB2DF6EC2}">
      <dgm:prSet phldrT="[Текст]"/>
      <dgm:spPr/>
      <dgm:t>
        <a:bodyPr/>
        <a:lstStyle/>
        <a:p>
          <a:endParaRPr lang="ru-RU" dirty="0"/>
        </a:p>
      </dgm:t>
    </dgm:pt>
    <dgm:pt modelId="{DD6AB3BA-73C1-4949-B6BB-0F9AA38B2360}" type="parTrans" cxnId="{1AB97C74-D2F3-4A65-9260-E077654C4388}">
      <dgm:prSet/>
      <dgm:spPr/>
      <dgm:t>
        <a:bodyPr/>
        <a:lstStyle/>
        <a:p>
          <a:endParaRPr lang="ru-RU"/>
        </a:p>
      </dgm:t>
    </dgm:pt>
    <dgm:pt modelId="{CBE911DA-28CF-48CE-95C6-1C2F85A4E7E8}" type="sibTrans" cxnId="{1AB97C74-D2F3-4A65-9260-E077654C4388}">
      <dgm:prSet/>
      <dgm:spPr/>
      <dgm:t>
        <a:bodyPr/>
        <a:lstStyle/>
        <a:p>
          <a:endParaRPr lang="ru-RU"/>
        </a:p>
      </dgm:t>
    </dgm:pt>
    <dgm:pt modelId="{D7155EB4-894A-4573-921A-677F957AAFFE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ТЯЖЕЛАЯ</a:t>
          </a:r>
          <a:endParaRPr lang="ru-RU" b="1" dirty="0">
            <a:solidFill>
              <a:srgbClr val="C00000"/>
            </a:solidFill>
          </a:endParaRPr>
        </a:p>
      </dgm:t>
    </dgm:pt>
    <dgm:pt modelId="{47C59FA8-634D-4903-8E62-A6F6E1BEC50C}" type="parTrans" cxnId="{FFCBE2F3-73E6-454C-AD66-404E932B7296}">
      <dgm:prSet/>
      <dgm:spPr/>
      <dgm:t>
        <a:bodyPr/>
        <a:lstStyle/>
        <a:p>
          <a:endParaRPr lang="ru-RU"/>
        </a:p>
      </dgm:t>
    </dgm:pt>
    <dgm:pt modelId="{51777B26-AC50-4ECE-9935-8F5A18903A23}" type="sibTrans" cxnId="{FFCBE2F3-73E6-454C-AD66-404E932B7296}">
      <dgm:prSet/>
      <dgm:spPr/>
      <dgm:t>
        <a:bodyPr/>
        <a:lstStyle/>
        <a:p>
          <a:endParaRPr lang="ru-RU"/>
        </a:p>
      </dgm:t>
    </dgm:pt>
    <dgm:pt modelId="{B3222649-881F-4FB3-A966-7C2A771C2FEA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ЛЕГКАЯ</a:t>
          </a:r>
        </a:p>
        <a:p>
          <a:r>
            <a:rPr lang="ru-RU" sz="2400" dirty="0" smtClean="0">
              <a:solidFill>
                <a:schemeClr val="tx1">
                  <a:lumMod val="85000"/>
                  <a:lumOff val="15000"/>
                </a:schemeClr>
              </a:solidFill>
            </a:rPr>
            <a:t>Состояние напряженности организма компенсируется в течение первой четверти</a:t>
          </a:r>
          <a:endParaRPr lang="ru-RU" sz="24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84D4B7C-6936-4269-A3D4-649ED5CF696A}" type="sibTrans" cxnId="{C3256EA8-CD8E-4136-881F-98669EBF79ED}">
      <dgm:prSet/>
      <dgm:spPr/>
      <dgm:t>
        <a:bodyPr/>
        <a:lstStyle/>
        <a:p>
          <a:endParaRPr lang="ru-RU"/>
        </a:p>
      </dgm:t>
    </dgm:pt>
    <dgm:pt modelId="{9971BBD1-421C-498B-9EB5-6DB57C21B5FF}" type="parTrans" cxnId="{C3256EA8-CD8E-4136-881F-98669EBF79ED}">
      <dgm:prSet/>
      <dgm:spPr/>
      <dgm:t>
        <a:bodyPr/>
        <a:lstStyle/>
        <a:p>
          <a:endParaRPr lang="ru-RU"/>
        </a:p>
      </dgm:t>
    </dgm:pt>
    <dgm:pt modelId="{E231B907-8013-4181-A291-E652692EF80B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Значительные нарушения здоровья нарастают от начала к концу учебного года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D3F4048-87A0-46ED-8DC7-50D9B7B5DA8C}" type="parTrans" cxnId="{8FB4ADCF-9474-4BDF-BFD5-A5986C0E932C}">
      <dgm:prSet/>
      <dgm:spPr/>
      <dgm:t>
        <a:bodyPr/>
        <a:lstStyle/>
        <a:p>
          <a:endParaRPr lang="ru-RU"/>
        </a:p>
      </dgm:t>
    </dgm:pt>
    <dgm:pt modelId="{E2A75CE5-972E-4C8E-97AA-607136981FFE}" type="sibTrans" cxnId="{8FB4ADCF-9474-4BDF-BFD5-A5986C0E932C}">
      <dgm:prSet/>
      <dgm:spPr/>
      <dgm:t>
        <a:bodyPr/>
        <a:lstStyle/>
        <a:p>
          <a:endParaRPr lang="ru-RU"/>
        </a:p>
      </dgm:t>
    </dgm:pt>
    <dgm:pt modelId="{9F31A6EC-7328-4AD9-A75C-224BAADD723E}" type="pres">
      <dgm:prSet presAssocID="{D87335E2-BCD1-461F-A624-BA3692F554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34483C-3833-4038-8078-6D28BE6DFB8B}" type="pres">
      <dgm:prSet presAssocID="{29E0D325-EA39-4445-9BC6-15C04834CAB0}" presName="compositeNode" presStyleCnt="0">
        <dgm:presLayoutVars>
          <dgm:bulletEnabled val="1"/>
        </dgm:presLayoutVars>
      </dgm:prSet>
      <dgm:spPr/>
    </dgm:pt>
    <dgm:pt modelId="{BBBF0C5A-F832-4B94-B4AC-DD7FE1F7FA29}" type="pres">
      <dgm:prSet presAssocID="{29E0D325-EA39-4445-9BC6-15C04834CAB0}" presName="bgRect" presStyleLbl="node1" presStyleIdx="0" presStyleCnt="3"/>
      <dgm:spPr/>
      <dgm:t>
        <a:bodyPr/>
        <a:lstStyle/>
        <a:p>
          <a:endParaRPr lang="ru-RU"/>
        </a:p>
      </dgm:t>
    </dgm:pt>
    <dgm:pt modelId="{A00D3004-D0EE-4B50-BD42-5664E8F985A4}" type="pres">
      <dgm:prSet presAssocID="{29E0D325-EA39-4445-9BC6-15C04834CAB0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C6970C-31D3-446B-90AA-CC94D4E286FD}" type="pres">
      <dgm:prSet presAssocID="{29E0D325-EA39-4445-9BC6-15C04834CAB0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2AB73-283E-4BAC-A640-DACF63F4EEC6}" type="pres">
      <dgm:prSet presAssocID="{0D1523FD-7A31-491B-828F-01F2D2DD8586}" presName="hSp" presStyleCnt="0"/>
      <dgm:spPr/>
    </dgm:pt>
    <dgm:pt modelId="{03D661C7-1026-456C-9DD3-A0F6E4B9559F}" type="pres">
      <dgm:prSet presAssocID="{0D1523FD-7A31-491B-828F-01F2D2DD8586}" presName="vProcSp" presStyleCnt="0"/>
      <dgm:spPr/>
    </dgm:pt>
    <dgm:pt modelId="{CA952FCE-D47A-4BB9-83FA-8966D27AAADE}" type="pres">
      <dgm:prSet presAssocID="{0D1523FD-7A31-491B-828F-01F2D2DD8586}" presName="vSp1" presStyleCnt="0"/>
      <dgm:spPr/>
    </dgm:pt>
    <dgm:pt modelId="{1EB0CC1F-7FE0-4A25-B9C4-6FFE73F5D06E}" type="pres">
      <dgm:prSet presAssocID="{0D1523FD-7A31-491B-828F-01F2D2DD8586}" presName="simulatedConn" presStyleLbl="solidFgAcc1" presStyleIdx="0" presStyleCnt="2"/>
      <dgm:spPr/>
    </dgm:pt>
    <dgm:pt modelId="{A48CDB93-B400-470E-A5C8-2959F7A8BDE1}" type="pres">
      <dgm:prSet presAssocID="{0D1523FD-7A31-491B-828F-01F2D2DD8586}" presName="vSp2" presStyleCnt="0"/>
      <dgm:spPr/>
    </dgm:pt>
    <dgm:pt modelId="{5E86D95C-DF5A-42C1-AC4A-AC611378A75B}" type="pres">
      <dgm:prSet presAssocID="{0D1523FD-7A31-491B-828F-01F2D2DD8586}" presName="sibTrans" presStyleCnt="0"/>
      <dgm:spPr/>
    </dgm:pt>
    <dgm:pt modelId="{65DF9011-CF39-4A46-B828-D91A088ADB0E}" type="pres">
      <dgm:prSet presAssocID="{446DFD33-EE92-4479-9543-EC0C10166483}" presName="compositeNode" presStyleCnt="0">
        <dgm:presLayoutVars>
          <dgm:bulletEnabled val="1"/>
        </dgm:presLayoutVars>
      </dgm:prSet>
      <dgm:spPr/>
    </dgm:pt>
    <dgm:pt modelId="{9E6342DD-0B3C-4139-AE4F-0830E8283FEB}" type="pres">
      <dgm:prSet presAssocID="{446DFD33-EE92-4479-9543-EC0C10166483}" presName="bgRect" presStyleLbl="node1" presStyleIdx="1" presStyleCnt="3" custScaleY="115089"/>
      <dgm:spPr/>
      <dgm:t>
        <a:bodyPr/>
        <a:lstStyle/>
        <a:p>
          <a:endParaRPr lang="ru-RU"/>
        </a:p>
      </dgm:t>
    </dgm:pt>
    <dgm:pt modelId="{6FA92591-9BDB-4D7E-AEB9-84455E14FF8B}" type="pres">
      <dgm:prSet presAssocID="{446DFD33-EE92-4479-9543-EC0C10166483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124A38-246A-4949-A602-6F50748DD8B1}" type="pres">
      <dgm:prSet presAssocID="{446DFD33-EE92-4479-9543-EC0C10166483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946AA-3F55-4799-AEB3-580E28769631}" type="pres">
      <dgm:prSet presAssocID="{EC601640-1918-46B2-8EAC-50A76931BAAF}" presName="hSp" presStyleCnt="0"/>
      <dgm:spPr/>
    </dgm:pt>
    <dgm:pt modelId="{A7B8035A-68D0-4F44-A844-81231A7774B9}" type="pres">
      <dgm:prSet presAssocID="{EC601640-1918-46B2-8EAC-50A76931BAAF}" presName="vProcSp" presStyleCnt="0"/>
      <dgm:spPr/>
    </dgm:pt>
    <dgm:pt modelId="{752CF23F-6A9B-401D-8060-DBA706386502}" type="pres">
      <dgm:prSet presAssocID="{EC601640-1918-46B2-8EAC-50A76931BAAF}" presName="vSp1" presStyleCnt="0"/>
      <dgm:spPr/>
    </dgm:pt>
    <dgm:pt modelId="{7353346C-7B50-433F-8745-E2C9A8224360}" type="pres">
      <dgm:prSet presAssocID="{EC601640-1918-46B2-8EAC-50A76931BAAF}" presName="simulatedConn" presStyleLbl="solidFgAcc1" presStyleIdx="1" presStyleCnt="2"/>
      <dgm:spPr/>
    </dgm:pt>
    <dgm:pt modelId="{8AD931F6-C960-4188-970C-D75EB0885939}" type="pres">
      <dgm:prSet presAssocID="{EC601640-1918-46B2-8EAC-50A76931BAAF}" presName="vSp2" presStyleCnt="0"/>
      <dgm:spPr/>
    </dgm:pt>
    <dgm:pt modelId="{F8E8CA98-04B9-45D0-A09C-987C11D77D52}" type="pres">
      <dgm:prSet presAssocID="{EC601640-1918-46B2-8EAC-50A76931BAAF}" presName="sibTrans" presStyleCnt="0"/>
      <dgm:spPr/>
    </dgm:pt>
    <dgm:pt modelId="{460DF696-A3ED-4FFA-BDCC-5EEFE66C1205}" type="pres">
      <dgm:prSet presAssocID="{8B6A3B2F-156C-4781-9115-49DBB2DF6EC2}" presName="compositeNode" presStyleCnt="0">
        <dgm:presLayoutVars>
          <dgm:bulletEnabled val="1"/>
        </dgm:presLayoutVars>
      </dgm:prSet>
      <dgm:spPr/>
    </dgm:pt>
    <dgm:pt modelId="{763730B7-0BD4-40D0-BC11-1D46487B6CB7}" type="pres">
      <dgm:prSet presAssocID="{8B6A3B2F-156C-4781-9115-49DBB2DF6EC2}" presName="bgRect" presStyleLbl="node1" presStyleIdx="2" presStyleCnt="3" custScaleY="130178"/>
      <dgm:spPr/>
      <dgm:t>
        <a:bodyPr/>
        <a:lstStyle/>
        <a:p>
          <a:endParaRPr lang="ru-RU"/>
        </a:p>
      </dgm:t>
    </dgm:pt>
    <dgm:pt modelId="{1441B9F3-AFD1-4781-9C6A-327366EB5FD6}" type="pres">
      <dgm:prSet presAssocID="{8B6A3B2F-156C-4781-9115-49DBB2DF6EC2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1C9A78-2158-446D-89C3-805300BDBB19}" type="pres">
      <dgm:prSet presAssocID="{8B6A3B2F-156C-4781-9115-49DBB2DF6EC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B4ADCF-9474-4BDF-BFD5-A5986C0E932C}" srcId="{8B6A3B2F-156C-4781-9115-49DBB2DF6EC2}" destId="{E231B907-8013-4181-A291-E652692EF80B}" srcOrd="1" destOrd="0" parTransId="{5D3F4048-87A0-46ED-8DC7-50D9B7B5DA8C}" sibTransId="{E2A75CE5-972E-4C8E-97AA-607136981FFE}"/>
    <dgm:cxn modelId="{66D31E36-52D3-4757-811C-749CC9F560E8}" type="presOf" srcId="{446DFD33-EE92-4479-9543-EC0C10166483}" destId="{9E6342DD-0B3C-4139-AE4F-0830E8283FEB}" srcOrd="0" destOrd="0" presId="urn:microsoft.com/office/officeart/2005/8/layout/hProcess7"/>
    <dgm:cxn modelId="{FFCBE2F3-73E6-454C-AD66-404E932B7296}" srcId="{8B6A3B2F-156C-4781-9115-49DBB2DF6EC2}" destId="{D7155EB4-894A-4573-921A-677F957AAFFE}" srcOrd="0" destOrd="0" parTransId="{47C59FA8-634D-4903-8E62-A6F6E1BEC50C}" sibTransId="{51777B26-AC50-4ECE-9935-8F5A18903A23}"/>
    <dgm:cxn modelId="{DA5211A7-F2BD-49EB-920B-C216F3C370DD}" srcId="{446DFD33-EE92-4479-9543-EC0C10166483}" destId="{8E59ED59-77DF-415F-8EFE-588F4D2081D0}" srcOrd="0" destOrd="0" parTransId="{72119B87-2502-4DB5-84D0-E2737B51A886}" sibTransId="{8B127249-157D-4E98-B6D0-A772E598CE4E}"/>
    <dgm:cxn modelId="{E578A789-05CF-46B7-9787-DD68D47F42B1}" type="presOf" srcId="{29E0D325-EA39-4445-9BC6-15C04834CAB0}" destId="{BBBF0C5A-F832-4B94-B4AC-DD7FE1F7FA29}" srcOrd="0" destOrd="0" presId="urn:microsoft.com/office/officeart/2005/8/layout/hProcess7"/>
    <dgm:cxn modelId="{96485363-13DC-4AEE-B2A4-BA1B618483B6}" type="presOf" srcId="{29E0D325-EA39-4445-9BC6-15C04834CAB0}" destId="{A00D3004-D0EE-4B50-BD42-5664E8F985A4}" srcOrd="1" destOrd="0" presId="urn:microsoft.com/office/officeart/2005/8/layout/hProcess7"/>
    <dgm:cxn modelId="{D54EE826-31D9-453C-ABB4-4B094CD02B78}" type="presOf" srcId="{8B6A3B2F-156C-4781-9115-49DBB2DF6EC2}" destId="{763730B7-0BD4-40D0-BC11-1D46487B6CB7}" srcOrd="0" destOrd="0" presId="urn:microsoft.com/office/officeart/2005/8/layout/hProcess7"/>
    <dgm:cxn modelId="{0CA76C94-0AC4-44DD-A8E9-68C622EA172F}" type="presOf" srcId="{D87335E2-BCD1-461F-A624-BA3692F55404}" destId="{9F31A6EC-7328-4AD9-A75C-224BAADD723E}" srcOrd="0" destOrd="0" presId="urn:microsoft.com/office/officeart/2005/8/layout/hProcess7"/>
    <dgm:cxn modelId="{BCD5E78A-9AC7-4C2E-BB5E-49065AF3E36E}" type="presOf" srcId="{E231B907-8013-4181-A291-E652692EF80B}" destId="{E81C9A78-2158-446D-89C3-805300BDBB19}" srcOrd="0" destOrd="1" presId="urn:microsoft.com/office/officeart/2005/8/layout/hProcess7"/>
    <dgm:cxn modelId="{C72E579E-3131-480B-9F7C-A40E1F08DAB3}" type="presOf" srcId="{B3222649-881F-4FB3-A966-7C2A771C2FEA}" destId="{67C6970C-31D3-446B-90AA-CC94D4E286FD}" srcOrd="0" destOrd="0" presId="urn:microsoft.com/office/officeart/2005/8/layout/hProcess7"/>
    <dgm:cxn modelId="{DCAD19E7-2ADA-429C-AE43-E821A5E7C8F3}" type="presOf" srcId="{D7155EB4-894A-4573-921A-677F957AAFFE}" destId="{E81C9A78-2158-446D-89C3-805300BDBB19}" srcOrd="0" destOrd="0" presId="urn:microsoft.com/office/officeart/2005/8/layout/hProcess7"/>
    <dgm:cxn modelId="{B8A9502E-1F28-41A2-93BF-E316BD08CA05}" type="presOf" srcId="{8E59ED59-77DF-415F-8EFE-588F4D2081D0}" destId="{87124A38-246A-4949-A602-6F50748DD8B1}" srcOrd="0" destOrd="0" presId="urn:microsoft.com/office/officeart/2005/8/layout/hProcess7"/>
    <dgm:cxn modelId="{B796B931-E794-449A-822C-1F88161DCA23}" type="presOf" srcId="{8B6A3B2F-156C-4781-9115-49DBB2DF6EC2}" destId="{1441B9F3-AFD1-4781-9C6A-327366EB5FD6}" srcOrd="1" destOrd="0" presId="urn:microsoft.com/office/officeart/2005/8/layout/hProcess7"/>
    <dgm:cxn modelId="{29E1A3CD-3650-4F86-B9FD-AB46884E831F}" srcId="{D87335E2-BCD1-461F-A624-BA3692F55404}" destId="{29E0D325-EA39-4445-9BC6-15C04834CAB0}" srcOrd="0" destOrd="0" parTransId="{28F0510E-1C7F-49F2-9035-F58B3FC7A116}" sibTransId="{0D1523FD-7A31-491B-828F-01F2D2DD8586}"/>
    <dgm:cxn modelId="{0E54EC36-3516-4D12-966B-ED32A0838F12}" type="presOf" srcId="{446DFD33-EE92-4479-9543-EC0C10166483}" destId="{6FA92591-9BDB-4D7E-AEB9-84455E14FF8B}" srcOrd="1" destOrd="0" presId="urn:microsoft.com/office/officeart/2005/8/layout/hProcess7"/>
    <dgm:cxn modelId="{A91A7ABC-13C7-4355-A8DE-B5E2DA5CBCD1}" srcId="{D87335E2-BCD1-461F-A624-BA3692F55404}" destId="{446DFD33-EE92-4479-9543-EC0C10166483}" srcOrd="1" destOrd="0" parTransId="{F3051D57-8801-4F8B-9E25-0A449DE20C4A}" sibTransId="{EC601640-1918-46B2-8EAC-50A76931BAAF}"/>
    <dgm:cxn modelId="{1AB97C74-D2F3-4A65-9260-E077654C4388}" srcId="{D87335E2-BCD1-461F-A624-BA3692F55404}" destId="{8B6A3B2F-156C-4781-9115-49DBB2DF6EC2}" srcOrd="2" destOrd="0" parTransId="{DD6AB3BA-73C1-4949-B6BB-0F9AA38B2360}" sibTransId="{CBE911DA-28CF-48CE-95C6-1C2F85A4E7E8}"/>
    <dgm:cxn modelId="{C3256EA8-CD8E-4136-881F-98669EBF79ED}" srcId="{29E0D325-EA39-4445-9BC6-15C04834CAB0}" destId="{B3222649-881F-4FB3-A966-7C2A771C2FEA}" srcOrd="0" destOrd="0" parTransId="{9971BBD1-421C-498B-9EB5-6DB57C21B5FF}" sibTransId="{C84D4B7C-6936-4269-A3D4-649ED5CF696A}"/>
    <dgm:cxn modelId="{A5CEBF7E-D57D-4B43-A986-B16F90810CD7}" type="presParOf" srcId="{9F31A6EC-7328-4AD9-A75C-224BAADD723E}" destId="{7734483C-3833-4038-8078-6D28BE6DFB8B}" srcOrd="0" destOrd="0" presId="urn:microsoft.com/office/officeart/2005/8/layout/hProcess7"/>
    <dgm:cxn modelId="{C2463DB1-4526-4F3F-8777-1F0BC9A8D9CB}" type="presParOf" srcId="{7734483C-3833-4038-8078-6D28BE6DFB8B}" destId="{BBBF0C5A-F832-4B94-B4AC-DD7FE1F7FA29}" srcOrd="0" destOrd="0" presId="urn:microsoft.com/office/officeart/2005/8/layout/hProcess7"/>
    <dgm:cxn modelId="{95688F0F-02B5-4D9B-AE56-167937256B0E}" type="presParOf" srcId="{7734483C-3833-4038-8078-6D28BE6DFB8B}" destId="{A00D3004-D0EE-4B50-BD42-5664E8F985A4}" srcOrd="1" destOrd="0" presId="urn:microsoft.com/office/officeart/2005/8/layout/hProcess7"/>
    <dgm:cxn modelId="{D3107530-DC22-44DF-AA71-3D8C5F74B603}" type="presParOf" srcId="{7734483C-3833-4038-8078-6D28BE6DFB8B}" destId="{67C6970C-31D3-446B-90AA-CC94D4E286FD}" srcOrd="2" destOrd="0" presId="urn:microsoft.com/office/officeart/2005/8/layout/hProcess7"/>
    <dgm:cxn modelId="{C846FD43-D847-4D96-84C5-D76BC7DE021E}" type="presParOf" srcId="{9F31A6EC-7328-4AD9-A75C-224BAADD723E}" destId="{C892AB73-283E-4BAC-A640-DACF63F4EEC6}" srcOrd="1" destOrd="0" presId="urn:microsoft.com/office/officeart/2005/8/layout/hProcess7"/>
    <dgm:cxn modelId="{388270E4-D96E-4BEF-911A-E780B5CB7E69}" type="presParOf" srcId="{9F31A6EC-7328-4AD9-A75C-224BAADD723E}" destId="{03D661C7-1026-456C-9DD3-A0F6E4B9559F}" srcOrd="2" destOrd="0" presId="urn:microsoft.com/office/officeart/2005/8/layout/hProcess7"/>
    <dgm:cxn modelId="{E84DEFCF-8DE1-48EA-B530-DB58ED983EAB}" type="presParOf" srcId="{03D661C7-1026-456C-9DD3-A0F6E4B9559F}" destId="{CA952FCE-D47A-4BB9-83FA-8966D27AAADE}" srcOrd="0" destOrd="0" presId="urn:microsoft.com/office/officeart/2005/8/layout/hProcess7"/>
    <dgm:cxn modelId="{21683880-116E-40A8-B775-E80C998F1C47}" type="presParOf" srcId="{03D661C7-1026-456C-9DD3-A0F6E4B9559F}" destId="{1EB0CC1F-7FE0-4A25-B9C4-6FFE73F5D06E}" srcOrd="1" destOrd="0" presId="urn:microsoft.com/office/officeart/2005/8/layout/hProcess7"/>
    <dgm:cxn modelId="{D1537A4B-7BA4-45F1-83A6-87EE155ED549}" type="presParOf" srcId="{03D661C7-1026-456C-9DD3-A0F6E4B9559F}" destId="{A48CDB93-B400-470E-A5C8-2959F7A8BDE1}" srcOrd="2" destOrd="0" presId="urn:microsoft.com/office/officeart/2005/8/layout/hProcess7"/>
    <dgm:cxn modelId="{739D503F-A66F-49F3-80FF-A7B18B384AE3}" type="presParOf" srcId="{9F31A6EC-7328-4AD9-A75C-224BAADD723E}" destId="{5E86D95C-DF5A-42C1-AC4A-AC611378A75B}" srcOrd="3" destOrd="0" presId="urn:microsoft.com/office/officeart/2005/8/layout/hProcess7"/>
    <dgm:cxn modelId="{4B57D8F0-6D38-4E23-A83D-1EFD3509E348}" type="presParOf" srcId="{9F31A6EC-7328-4AD9-A75C-224BAADD723E}" destId="{65DF9011-CF39-4A46-B828-D91A088ADB0E}" srcOrd="4" destOrd="0" presId="urn:microsoft.com/office/officeart/2005/8/layout/hProcess7"/>
    <dgm:cxn modelId="{5DD10614-BB9D-4709-B597-C3C72E444CED}" type="presParOf" srcId="{65DF9011-CF39-4A46-B828-D91A088ADB0E}" destId="{9E6342DD-0B3C-4139-AE4F-0830E8283FEB}" srcOrd="0" destOrd="0" presId="urn:microsoft.com/office/officeart/2005/8/layout/hProcess7"/>
    <dgm:cxn modelId="{AE2A6666-C196-4771-B064-1CB6247BDA4D}" type="presParOf" srcId="{65DF9011-CF39-4A46-B828-D91A088ADB0E}" destId="{6FA92591-9BDB-4D7E-AEB9-84455E14FF8B}" srcOrd="1" destOrd="0" presId="urn:microsoft.com/office/officeart/2005/8/layout/hProcess7"/>
    <dgm:cxn modelId="{272884A3-FF9C-431D-8A6A-C362440D11DC}" type="presParOf" srcId="{65DF9011-CF39-4A46-B828-D91A088ADB0E}" destId="{87124A38-246A-4949-A602-6F50748DD8B1}" srcOrd="2" destOrd="0" presId="urn:microsoft.com/office/officeart/2005/8/layout/hProcess7"/>
    <dgm:cxn modelId="{F612C6C4-D6F4-473D-B0C2-4661201CDD70}" type="presParOf" srcId="{9F31A6EC-7328-4AD9-A75C-224BAADD723E}" destId="{A15946AA-3F55-4799-AEB3-580E28769631}" srcOrd="5" destOrd="0" presId="urn:microsoft.com/office/officeart/2005/8/layout/hProcess7"/>
    <dgm:cxn modelId="{EAD4233F-F5D6-42AC-A9D9-A9C5606F3EA9}" type="presParOf" srcId="{9F31A6EC-7328-4AD9-A75C-224BAADD723E}" destId="{A7B8035A-68D0-4F44-A844-81231A7774B9}" srcOrd="6" destOrd="0" presId="urn:microsoft.com/office/officeart/2005/8/layout/hProcess7"/>
    <dgm:cxn modelId="{071F7B3E-376D-4662-BD35-5040FE984539}" type="presParOf" srcId="{A7B8035A-68D0-4F44-A844-81231A7774B9}" destId="{752CF23F-6A9B-401D-8060-DBA706386502}" srcOrd="0" destOrd="0" presId="urn:microsoft.com/office/officeart/2005/8/layout/hProcess7"/>
    <dgm:cxn modelId="{7A7E822F-5355-4BAC-8BC4-3B8BB095D5EE}" type="presParOf" srcId="{A7B8035A-68D0-4F44-A844-81231A7774B9}" destId="{7353346C-7B50-433F-8745-E2C9A8224360}" srcOrd="1" destOrd="0" presId="urn:microsoft.com/office/officeart/2005/8/layout/hProcess7"/>
    <dgm:cxn modelId="{AB57F050-5453-4D1C-AF13-8CFE0D1C0D38}" type="presParOf" srcId="{A7B8035A-68D0-4F44-A844-81231A7774B9}" destId="{8AD931F6-C960-4188-970C-D75EB0885939}" srcOrd="2" destOrd="0" presId="urn:microsoft.com/office/officeart/2005/8/layout/hProcess7"/>
    <dgm:cxn modelId="{392E334D-6333-4E04-A249-409850686E8C}" type="presParOf" srcId="{9F31A6EC-7328-4AD9-A75C-224BAADD723E}" destId="{F8E8CA98-04B9-45D0-A09C-987C11D77D52}" srcOrd="7" destOrd="0" presId="urn:microsoft.com/office/officeart/2005/8/layout/hProcess7"/>
    <dgm:cxn modelId="{5D001CC9-A08E-4B95-8F79-06F5936CDEB5}" type="presParOf" srcId="{9F31A6EC-7328-4AD9-A75C-224BAADD723E}" destId="{460DF696-A3ED-4FFA-BDCC-5EEFE66C1205}" srcOrd="8" destOrd="0" presId="urn:microsoft.com/office/officeart/2005/8/layout/hProcess7"/>
    <dgm:cxn modelId="{58550B25-3516-4B89-92CA-AE1C2CDBDA65}" type="presParOf" srcId="{460DF696-A3ED-4FFA-BDCC-5EEFE66C1205}" destId="{763730B7-0BD4-40D0-BC11-1D46487B6CB7}" srcOrd="0" destOrd="0" presId="urn:microsoft.com/office/officeart/2005/8/layout/hProcess7"/>
    <dgm:cxn modelId="{AB623C36-3B78-44A3-8615-BD0F8B607F4B}" type="presParOf" srcId="{460DF696-A3ED-4FFA-BDCC-5EEFE66C1205}" destId="{1441B9F3-AFD1-4781-9C6A-327366EB5FD6}" srcOrd="1" destOrd="0" presId="urn:microsoft.com/office/officeart/2005/8/layout/hProcess7"/>
    <dgm:cxn modelId="{E73C023B-33BF-4FE1-B86A-910F9F73CD1D}" type="presParOf" srcId="{460DF696-A3ED-4FFA-BDCC-5EEFE66C1205}" destId="{E81C9A78-2158-446D-89C3-805300BDBB19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61BB69-3089-4DA3-A1C8-EAC8E286AD45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1DA751-3EB3-4A92-827B-928AE62EDCED}">
      <dgm:prSet phldrT="[Текст]" custT="1"/>
      <dgm:spPr/>
      <dgm:t>
        <a:bodyPr/>
        <a:lstStyle/>
        <a:p>
          <a:r>
            <a:rPr lang="ru-RU" sz="2400" b="1" dirty="0" smtClean="0"/>
            <a:t>Физический возраст</a:t>
          </a:r>
          <a:endParaRPr lang="ru-RU" sz="2400" b="1" dirty="0"/>
        </a:p>
      </dgm:t>
    </dgm:pt>
    <dgm:pt modelId="{B07A244E-4270-4C34-922C-E229CEBAC911}" type="parTrans" cxnId="{6582A6D3-F308-45D9-A46A-BD76816A718E}">
      <dgm:prSet/>
      <dgm:spPr/>
      <dgm:t>
        <a:bodyPr/>
        <a:lstStyle/>
        <a:p>
          <a:endParaRPr lang="ru-RU"/>
        </a:p>
      </dgm:t>
    </dgm:pt>
    <dgm:pt modelId="{3A280D64-ABCE-456A-8CBF-6583392A84BF}" type="sibTrans" cxnId="{6582A6D3-F308-45D9-A46A-BD76816A718E}">
      <dgm:prSet/>
      <dgm:spPr/>
      <dgm:t>
        <a:bodyPr/>
        <a:lstStyle/>
        <a:p>
          <a:endParaRPr lang="ru-RU"/>
        </a:p>
      </dgm:t>
    </dgm:pt>
    <dgm:pt modelId="{340E566D-EB67-4199-A6A8-3A9FD3515B9C}">
      <dgm:prSet phldrT="[Текст]" custT="1"/>
      <dgm:spPr/>
      <dgm:t>
        <a:bodyPr/>
        <a:lstStyle/>
        <a:p>
          <a:r>
            <a:rPr lang="ru-RU" sz="2400" b="1" dirty="0" smtClean="0"/>
            <a:t>Психологический возраст (условный)</a:t>
          </a:r>
          <a:endParaRPr lang="ru-RU" sz="2400" b="1" dirty="0"/>
        </a:p>
      </dgm:t>
    </dgm:pt>
    <dgm:pt modelId="{E4867D8B-746C-454B-90BA-981A2D5565C2}" type="parTrans" cxnId="{B94DC2F9-1E30-4AE1-80B1-43C1847A41F0}">
      <dgm:prSet/>
      <dgm:spPr/>
      <dgm:t>
        <a:bodyPr/>
        <a:lstStyle/>
        <a:p>
          <a:endParaRPr lang="ru-RU"/>
        </a:p>
      </dgm:t>
    </dgm:pt>
    <dgm:pt modelId="{22EC10CE-AB53-4BCE-9816-E3F97A0AF127}" type="sibTrans" cxnId="{B94DC2F9-1E30-4AE1-80B1-43C1847A41F0}">
      <dgm:prSet/>
      <dgm:spPr/>
      <dgm:t>
        <a:bodyPr/>
        <a:lstStyle/>
        <a:p>
          <a:endParaRPr lang="ru-RU"/>
        </a:p>
      </dgm:t>
    </dgm:pt>
    <dgm:pt modelId="{0D18246B-3710-496C-AF0A-DDA150A4BF39}">
      <dgm:prSet phldrT="[Текст]" custT="1"/>
      <dgm:spPr/>
      <dgm:t>
        <a:bodyPr/>
        <a:lstStyle/>
        <a:p>
          <a:r>
            <a:rPr lang="ru-RU" sz="2000" dirty="0" smtClean="0"/>
            <a:t>определяется степенью развития личности</a:t>
          </a:r>
          <a:endParaRPr lang="ru-RU" sz="2000" dirty="0"/>
        </a:p>
      </dgm:t>
    </dgm:pt>
    <dgm:pt modelId="{010C1D51-BD4E-4CE7-BF09-74C27A2EB5D8}" type="parTrans" cxnId="{780B4E3C-BA1D-413A-A32E-15ED590D4EBF}">
      <dgm:prSet/>
      <dgm:spPr/>
      <dgm:t>
        <a:bodyPr/>
        <a:lstStyle/>
        <a:p>
          <a:endParaRPr lang="ru-RU"/>
        </a:p>
      </dgm:t>
    </dgm:pt>
    <dgm:pt modelId="{FB2A94EB-E2D6-415C-8048-C282E4D92A26}" type="sibTrans" cxnId="{780B4E3C-BA1D-413A-A32E-15ED590D4EBF}">
      <dgm:prSet/>
      <dgm:spPr/>
      <dgm:t>
        <a:bodyPr/>
        <a:lstStyle/>
        <a:p>
          <a:endParaRPr lang="ru-RU"/>
        </a:p>
      </dgm:t>
    </dgm:pt>
    <dgm:pt modelId="{37ECF803-4782-487A-9E21-901D17CA294B}">
      <dgm:prSet phldrT="[Текст]" custT="1"/>
      <dgm:spPr/>
      <dgm:t>
        <a:bodyPr/>
        <a:lstStyle/>
        <a:p>
          <a:r>
            <a:rPr lang="ru-RU" sz="2000" smtClean="0"/>
            <a:t>календарный </a:t>
          </a:r>
          <a:r>
            <a:rPr lang="ru-RU" sz="2000" dirty="0" smtClean="0"/>
            <a:t>возраст, время жизни от рождения</a:t>
          </a:r>
          <a:endParaRPr lang="ru-RU" sz="2000" dirty="0"/>
        </a:p>
      </dgm:t>
    </dgm:pt>
    <dgm:pt modelId="{37F5BFF8-DEA6-41B5-89A3-B727E2726380}" type="sibTrans" cxnId="{78983904-FB85-4FAD-BC5C-B3ADB8A93255}">
      <dgm:prSet/>
      <dgm:spPr/>
      <dgm:t>
        <a:bodyPr/>
        <a:lstStyle/>
        <a:p>
          <a:endParaRPr lang="ru-RU"/>
        </a:p>
      </dgm:t>
    </dgm:pt>
    <dgm:pt modelId="{DA3F5C23-86AE-4A32-9A41-C1FE9442D462}" type="parTrans" cxnId="{78983904-FB85-4FAD-BC5C-B3ADB8A93255}">
      <dgm:prSet/>
      <dgm:spPr/>
      <dgm:t>
        <a:bodyPr/>
        <a:lstStyle/>
        <a:p>
          <a:endParaRPr lang="ru-RU"/>
        </a:p>
      </dgm:t>
    </dgm:pt>
    <dgm:pt modelId="{2369F475-8D09-454C-BD1F-8C7946D660C5}" type="pres">
      <dgm:prSet presAssocID="{D661BB69-3089-4DA3-A1C8-EAC8E286AD45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EAE36622-992B-4DBB-881C-777E782FD818}" type="pres">
      <dgm:prSet presAssocID="{961DA751-3EB3-4A92-827B-928AE62EDCED}" presName="withChildren" presStyleCnt="0"/>
      <dgm:spPr/>
    </dgm:pt>
    <dgm:pt modelId="{BCB62EE7-38F3-4555-A752-DD53B5BFB2A5}" type="pres">
      <dgm:prSet presAssocID="{961DA751-3EB3-4A92-827B-928AE62EDCED}" presName="bigCircle" presStyleLbl="vennNode1" presStyleIdx="0" presStyleCnt="4" custScaleX="476655" custScaleY="354907" custLinFactX="-93549" custLinFactNeighborX="-100000" custLinFactNeighborY="20850"/>
      <dgm:spPr>
        <a:prstGeom prst="chord">
          <a:avLst/>
        </a:prstGeom>
      </dgm:spPr>
      <dgm:t>
        <a:bodyPr/>
        <a:lstStyle/>
        <a:p>
          <a:endParaRPr lang="ru-RU"/>
        </a:p>
      </dgm:t>
    </dgm:pt>
    <dgm:pt modelId="{74689FF6-C403-47C8-BBB3-FBCA2C9F90DD}" type="pres">
      <dgm:prSet presAssocID="{961DA751-3EB3-4A92-827B-928AE62EDCED}" presName="medCircle" presStyleLbl="vennNode1" presStyleIdx="1" presStyleCnt="4" custLinFactX="-777625" custLinFactY="200000" custLinFactNeighborX="-800000" custLinFactNeighborY="212085"/>
      <dgm:spPr/>
    </dgm:pt>
    <dgm:pt modelId="{8780551E-9510-43C7-B559-02310150CD9B}" type="pres">
      <dgm:prSet presAssocID="{961DA751-3EB3-4A92-827B-928AE62EDCED}" presName="txLvl1" presStyleLbl="revTx" presStyleIdx="0" presStyleCnt="4" custScaleX="402162" custScaleY="287564" custLinFactX="-100000" custLinFactY="-76799" custLinFactNeighborX="-130880" custLinFactNeighborY="-100000"/>
      <dgm:spPr/>
      <dgm:t>
        <a:bodyPr/>
        <a:lstStyle/>
        <a:p>
          <a:endParaRPr lang="ru-RU"/>
        </a:p>
      </dgm:t>
    </dgm:pt>
    <dgm:pt modelId="{B46B2FE0-1A12-4D86-A125-71133582EBE4}" type="pres">
      <dgm:prSet presAssocID="{961DA751-3EB3-4A92-827B-928AE62EDCED}" presName="lin" presStyleCnt="0"/>
      <dgm:spPr/>
    </dgm:pt>
    <dgm:pt modelId="{98FE77D9-121C-4F75-8FAF-E72888F8B88E}" type="pres">
      <dgm:prSet presAssocID="{37ECF803-4782-487A-9E21-901D17CA294B}" presName="txLvl2" presStyleLbl="revTx" presStyleIdx="1" presStyleCnt="4" custScaleX="639673" custScaleY="2000000" custLinFactX="-631415" custLinFactY="2957593" custLinFactNeighborX="-700000" custLinFactNeighborY="3000000"/>
      <dgm:spPr/>
      <dgm:t>
        <a:bodyPr/>
        <a:lstStyle/>
        <a:p>
          <a:endParaRPr lang="ru-RU"/>
        </a:p>
      </dgm:t>
    </dgm:pt>
    <dgm:pt modelId="{D2CE5D3A-C219-41C2-8241-2DF7A10A9F64}" type="pres">
      <dgm:prSet presAssocID="{961DA751-3EB3-4A92-827B-928AE62EDCED}" presName="overlap" presStyleCnt="0"/>
      <dgm:spPr/>
    </dgm:pt>
    <dgm:pt modelId="{00E9FDDE-D790-4279-A81C-A03013CD8774}" type="pres">
      <dgm:prSet presAssocID="{340E566D-EB67-4199-A6A8-3A9FD3515B9C}" presName="withChildren" presStyleCnt="0"/>
      <dgm:spPr/>
    </dgm:pt>
    <dgm:pt modelId="{BACB1D87-AC3A-4E26-B7FE-92C1B86F10C2}" type="pres">
      <dgm:prSet presAssocID="{340E566D-EB67-4199-A6A8-3A9FD3515B9C}" presName="bigCircle" presStyleLbl="vennNode1" presStyleIdx="2" presStyleCnt="4" custAng="11016706" custScaleX="440996" custScaleY="283269" custLinFactX="100000" custLinFactNeighborX="156342" custLinFactNeighborY="-47894"/>
      <dgm:spPr>
        <a:prstGeom prst="chord">
          <a:avLst/>
        </a:prstGeom>
      </dgm:spPr>
      <dgm:t>
        <a:bodyPr/>
        <a:lstStyle/>
        <a:p>
          <a:endParaRPr lang="ru-RU"/>
        </a:p>
      </dgm:t>
    </dgm:pt>
    <dgm:pt modelId="{06613CAC-3DEF-4CF1-988C-CE466EE12655}" type="pres">
      <dgm:prSet presAssocID="{340E566D-EB67-4199-A6A8-3A9FD3515B9C}" presName="medCircle" presStyleLbl="vennNode1" presStyleIdx="3" presStyleCnt="4" custLinFactX="397924" custLinFactY="72579" custLinFactNeighborX="400000" custLinFactNeighborY="100000"/>
      <dgm:spPr/>
    </dgm:pt>
    <dgm:pt modelId="{75A6C865-3079-4FAE-B95C-44DC6CBB09EA}" type="pres">
      <dgm:prSet presAssocID="{340E566D-EB67-4199-A6A8-3A9FD3515B9C}" presName="txLvl1" presStyleLbl="revTx" presStyleIdx="2" presStyleCnt="4" custScaleX="336068" custScaleY="374449" custLinFactX="100000" custLinFactY="-300000" custLinFactNeighborX="170550" custLinFactNeighborY="-331623"/>
      <dgm:spPr/>
      <dgm:t>
        <a:bodyPr/>
        <a:lstStyle/>
        <a:p>
          <a:endParaRPr lang="ru-RU"/>
        </a:p>
      </dgm:t>
    </dgm:pt>
    <dgm:pt modelId="{05E666FD-59E0-4AE7-861C-8EB53AAFD4B6}" type="pres">
      <dgm:prSet presAssocID="{340E566D-EB67-4199-A6A8-3A9FD3515B9C}" presName="lin" presStyleCnt="0"/>
      <dgm:spPr/>
    </dgm:pt>
    <dgm:pt modelId="{65370B8A-2A03-46CE-A240-1F18FF20975C}" type="pres">
      <dgm:prSet presAssocID="{0D18246B-3710-496C-AF0A-DDA150A4BF39}" presName="txLvl2" presStyleLbl="revTx" presStyleIdx="3" presStyleCnt="4" custScaleX="341166" custScaleY="350625" custLinFactX="80667" custLinFactY="102509" custLinFactNeighborX="100000" custLinFactNeighborY="200000"/>
      <dgm:spPr/>
      <dgm:t>
        <a:bodyPr/>
        <a:lstStyle/>
        <a:p>
          <a:endParaRPr lang="ru-RU"/>
        </a:p>
      </dgm:t>
    </dgm:pt>
  </dgm:ptLst>
  <dgm:cxnLst>
    <dgm:cxn modelId="{78983904-FB85-4FAD-BC5C-B3ADB8A93255}" srcId="{961DA751-3EB3-4A92-827B-928AE62EDCED}" destId="{37ECF803-4782-487A-9E21-901D17CA294B}" srcOrd="0" destOrd="0" parTransId="{DA3F5C23-86AE-4A32-9A41-C1FE9442D462}" sibTransId="{37F5BFF8-DEA6-41B5-89A3-B727E2726380}"/>
    <dgm:cxn modelId="{0B233A24-94D3-4DC3-8F67-E742303C8D89}" type="presOf" srcId="{340E566D-EB67-4199-A6A8-3A9FD3515B9C}" destId="{75A6C865-3079-4FAE-B95C-44DC6CBB09EA}" srcOrd="0" destOrd="0" presId="urn:microsoft.com/office/officeart/2008/layout/VerticalCircleList"/>
    <dgm:cxn modelId="{2BF9071A-850D-4D89-896A-0FC958F82F5A}" type="presOf" srcId="{37ECF803-4782-487A-9E21-901D17CA294B}" destId="{98FE77D9-121C-4F75-8FAF-E72888F8B88E}" srcOrd="0" destOrd="0" presId="urn:microsoft.com/office/officeart/2008/layout/VerticalCircleList"/>
    <dgm:cxn modelId="{175786FD-3A09-4231-95D1-BF7F3BFC836E}" type="presOf" srcId="{961DA751-3EB3-4A92-827B-928AE62EDCED}" destId="{8780551E-9510-43C7-B559-02310150CD9B}" srcOrd="0" destOrd="0" presId="urn:microsoft.com/office/officeart/2008/layout/VerticalCircleList"/>
    <dgm:cxn modelId="{780B4E3C-BA1D-413A-A32E-15ED590D4EBF}" srcId="{340E566D-EB67-4199-A6A8-3A9FD3515B9C}" destId="{0D18246B-3710-496C-AF0A-DDA150A4BF39}" srcOrd="0" destOrd="0" parTransId="{010C1D51-BD4E-4CE7-BF09-74C27A2EB5D8}" sibTransId="{FB2A94EB-E2D6-415C-8048-C282E4D92A26}"/>
    <dgm:cxn modelId="{6582A6D3-F308-45D9-A46A-BD76816A718E}" srcId="{D661BB69-3089-4DA3-A1C8-EAC8E286AD45}" destId="{961DA751-3EB3-4A92-827B-928AE62EDCED}" srcOrd="0" destOrd="0" parTransId="{B07A244E-4270-4C34-922C-E229CEBAC911}" sibTransId="{3A280D64-ABCE-456A-8CBF-6583392A84BF}"/>
    <dgm:cxn modelId="{B94DC2F9-1E30-4AE1-80B1-43C1847A41F0}" srcId="{D661BB69-3089-4DA3-A1C8-EAC8E286AD45}" destId="{340E566D-EB67-4199-A6A8-3A9FD3515B9C}" srcOrd="1" destOrd="0" parTransId="{E4867D8B-746C-454B-90BA-981A2D5565C2}" sibTransId="{22EC10CE-AB53-4BCE-9816-E3F97A0AF127}"/>
    <dgm:cxn modelId="{ED698B8E-3227-45FD-890E-6CB6721FF927}" type="presOf" srcId="{D661BB69-3089-4DA3-A1C8-EAC8E286AD45}" destId="{2369F475-8D09-454C-BD1F-8C7946D660C5}" srcOrd="0" destOrd="0" presId="urn:microsoft.com/office/officeart/2008/layout/VerticalCircleList"/>
    <dgm:cxn modelId="{05EA8BBF-F883-46CC-9A15-3328A26C39E4}" type="presOf" srcId="{0D18246B-3710-496C-AF0A-DDA150A4BF39}" destId="{65370B8A-2A03-46CE-A240-1F18FF20975C}" srcOrd="0" destOrd="0" presId="urn:microsoft.com/office/officeart/2008/layout/VerticalCircleList"/>
    <dgm:cxn modelId="{4CAD7216-111B-4953-969C-62EB9EBC615D}" type="presParOf" srcId="{2369F475-8D09-454C-BD1F-8C7946D660C5}" destId="{EAE36622-992B-4DBB-881C-777E782FD818}" srcOrd="0" destOrd="0" presId="urn:microsoft.com/office/officeart/2008/layout/VerticalCircleList"/>
    <dgm:cxn modelId="{FAA63BE6-829B-45E6-A29E-9634B0B93F0D}" type="presParOf" srcId="{EAE36622-992B-4DBB-881C-777E782FD818}" destId="{BCB62EE7-38F3-4555-A752-DD53B5BFB2A5}" srcOrd="0" destOrd="0" presId="urn:microsoft.com/office/officeart/2008/layout/VerticalCircleList"/>
    <dgm:cxn modelId="{FF21A746-8253-49D3-AF25-290E3CFA0BFB}" type="presParOf" srcId="{EAE36622-992B-4DBB-881C-777E782FD818}" destId="{74689FF6-C403-47C8-BBB3-FBCA2C9F90DD}" srcOrd="1" destOrd="0" presId="urn:microsoft.com/office/officeart/2008/layout/VerticalCircleList"/>
    <dgm:cxn modelId="{A1A86E3A-DAC5-4464-A70E-2B493F905C4A}" type="presParOf" srcId="{EAE36622-992B-4DBB-881C-777E782FD818}" destId="{8780551E-9510-43C7-B559-02310150CD9B}" srcOrd="2" destOrd="0" presId="urn:microsoft.com/office/officeart/2008/layout/VerticalCircleList"/>
    <dgm:cxn modelId="{3699FDE5-0F62-40CB-B122-8E4CFB80CF1E}" type="presParOf" srcId="{EAE36622-992B-4DBB-881C-777E782FD818}" destId="{B46B2FE0-1A12-4D86-A125-71133582EBE4}" srcOrd="3" destOrd="0" presId="urn:microsoft.com/office/officeart/2008/layout/VerticalCircleList"/>
    <dgm:cxn modelId="{47F8A17E-A755-4022-AB85-1C1E4653C19B}" type="presParOf" srcId="{B46B2FE0-1A12-4D86-A125-71133582EBE4}" destId="{98FE77D9-121C-4F75-8FAF-E72888F8B88E}" srcOrd="0" destOrd="0" presId="urn:microsoft.com/office/officeart/2008/layout/VerticalCircleList"/>
    <dgm:cxn modelId="{7905D4FE-2206-400D-9D7A-D017FC14D4DD}" type="presParOf" srcId="{2369F475-8D09-454C-BD1F-8C7946D660C5}" destId="{D2CE5D3A-C219-41C2-8241-2DF7A10A9F64}" srcOrd="1" destOrd="0" presId="urn:microsoft.com/office/officeart/2008/layout/VerticalCircleList"/>
    <dgm:cxn modelId="{3501BB14-93CA-4688-9F66-B2460DB11B7C}" type="presParOf" srcId="{2369F475-8D09-454C-BD1F-8C7946D660C5}" destId="{00E9FDDE-D790-4279-A81C-A03013CD8774}" srcOrd="2" destOrd="0" presId="urn:microsoft.com/office/officeart/2008/layout/VerticalCircleList"/>
    <dgm:cxn modelId="{F652B8D1-2A56-4014-BB10-4DED615DB0B9}" type="presParOf" srcId="{00E9FDDE-D790-4279-A81C-A03013CD8774}" destId="{BACB1D87-AC3A-4E26-B7FE-92C1B86F10C2}" srcOrd="0" destOrd="0" presId="urn:microsoft.com/office/officeart/2008/layout/VerticalCircleList"/>
    <dgm:cxn modelId="{F856B46C-A940-4098-9EF5-7A7658272CC5}" type="presParOf" srcId="{00E9FDDE-D790-4279-A81C-A03013CD8774}" destId="{06613CAC-3DEF-4CF1-988C-CE466EE12655}" srcOrd="1" destOrd="0" presId="urn:microsoft.com/office/officeart/2008/layout/VerticalCircleList"/>
    <dgm:cxn modelId="{1F057C8E-0207-4E93-95BF-E405797DB151}" type="presParOf" srcId="{00E9FDDE-D790-4279-A81C-A03013CD8774}" destId="{75A6C865-3079-4FAE-B95C-44DC6CBB09EA}" srcOrd="2" destOrd="0" presId="urn:microsoft.com/office/officeart/2008/layout/VerticalCircleList"/>
    <dgm:cxn modelId="{E0B8DA3B-6404-4669-8B49-0EBF84E8104A}" type="presParOf" srcId="{00E9FDDE-D790-4279-A81C-A03013CD8774}" destId="{05E666FD-59E0-4AE7-861C-8EB53AAFD4B6}" srcOrd="3" destOrd="0" presId="urn:microsoft.com/office/officeart/2008/layout/VerticalCircleList"/>
    <dgm:cxn modelId="{8E34A3C4-2BCB-4EDF-896B-5D8EF3B4D347}" type="presParOf" srcId="{05E666FD-59E0-4AE7-861C-8EB53AAFD4B6}" destId="{65370B8A-2A03-46CE-A240-1F18FF20975C}" srcOrd="0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AB9D07B-BFB7-485F-AD90-AC56F43499D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4BD75B-0082-4519-BBEB-5527B0841BF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Сохранение физического, психического и социального здоровья</a:t>
          </a:r>
          <a:endParaRPr lang="ru-RU" dirty="0">
            <a:solidFill>
              <a:schemeClr val="tx1"/>
            </a:solidFill>
          </a:endParaRPr>
        </a:p>
      </dgm:t>
    </dgm:pt>
    <dgm:pt modelId="{CDAC0EB9-88F5-4CC1-84D8-9EC7FF304E2F}" type="parTrans" cxnId="{3B13323D-DC99-4CF9-BFEB-9B8CE1061940}">
      <dgm:prSet/>
      <dgm:spPr/>
      <dgm:t>
        <a:bodyPr/>
        <a:lstStyle/>
        <a:p>
          <a:endParaRPr lang="ru-RU"/>
        </a:p>
      </dgm:t>
    </dgm:pt>
    <dgm:pt modelId="{5CF29363-3718-48A5-89EF-92DFF3DA8058}" type="sibTrans" cxnId="{3B13323D-DC99-4CF9-BFEB-9B8CE1061940}">
      <dgm:prSet/>
      <dgm:spPr/>
      <dgm:t>
        <a:bodyPr/>
        <a:lstStyle/>
        <a:p>
          <a:endParaRPr lang="ru-RU"/>
        </a:p>
      </dgm:t>
    </dgm:pt>
    <dgm:pt modelId="{3CBDF6F6-2114-46B7-86A0-3D16BA7A7DC0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Формирование адекватного поведения</a:t>
          </a:r>
          <a:endParaRPr lang="ru-RU" dirty="0">
            <a:solidFill>
              <a:schemeClr val="tx1"/>
            </a:solidFill>
          </a:endParaRPr>
        </a:p>
      </dgm:t>
    </dgm:pt>
    <dgm:pt modelId="{D4693293-46D9-42C2-9EC9-05A13D7B594C}" type="parTrans" cxnId="{6D1E6171-A6C2-4AB8-B5A8-36DB1811FAF3}">
      <dgm:prSet/>
      <dgm:spPr/>
      <dgm:t>
        <a:bodyPr/>
        <a:lstStyle/>
        <a:p>
          <a:endParaRPr lang="ru-RU"/>
        </a:p>
      </dgm:t>
    </dgm:pt>
    <dgm:pt modelId="{EB2A358D-2303-4417-8D8F-642A14AD85C7}" type="sibTrans" cxnId="{6D1E6171-A6C2-4AB8-B5A8-36DB1811FAF3}">
      <dgm:prSet/>
      <dgm:spPr/>
      <dgm:t>
        <a:bodyPr/>
        <a:lstStyle/>
        <a:p>
          <a:endParaRPr lang="ru-RU"/>
        </a:p>
      </dgm:t>
    </dgm:pt>
    <dgm:pt modelId="{75F10A15-653E-49C7-810E-3F45C1C8D86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Овладение навыками учебной деятельности</a:t>
          </a:r>
          <a:endParaRPr lang="ru-RU" dirty="0">
            <a:solidFill>
              <a:schemeClr val="tx1"/>
            </a:solidFill>
          </a:endParaRPr>
        </a:p>
      </dgm:t>
    </dgm:pt>
    <dgm:pt modelId="{75ABA168-F6A7-48E8-A178-6D212B9772E3}" type="parTrans" cxnId="{672A4F16-5B85-4C89-AF7F-06694C362F84}">
      <dgm:prSet/>
      <dgm:spPr/>
      <dgm:t>
        <a:bodyPr/>
        <a:lstStyle/>
        <a:p>
          <a:endParaRPr lang="ru-RU"/>
        </a:p>
      </dgm:t>
    </dgm:pt>
    <dgm:pt modelId="{AA212626-D5E6-44D0-965F-2C828991EA0D}" type="sibTrans" cxnId="{672A4F16-5B85-4C89-AF7F-06694C362F84}">
      <dgm:prSet/>
      <dgm:spPr/>
      <dgm:t>
        <a:bodyPr/>
        <a:lstStyle/>
        <a:p>
          <a:endParaRPr lang="ru-RU"/>
        </a:p>
      </dgm:t>
    </dgm:pt>
    <dgm:pt modelId="{398CA8EA-E7CF-4161-8EF9-C0A67636A2C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Установление контакта с учащимися и учениками</a:t>
          </a:r>
          <a:endParaRPr lang="ru-RU" dirty="0">
            <a:solidFill>
              <a:schemeClr val="tx1"/>
            </a:solidFill>
          </a:endParaRPr>
        </a:p>
      </dgm:t>
    </dgm:pt>
    <dgm:pt modelId="{6ADB0E06-FBF4-4FF8-B6A3-65EC7EBD8E30}" type="parTrans" cxnId="{B41C8FE7-0E10-4256-8D01-A38C010EDFB7}">
      <dgm:prSet/>
      <dgm:spPr/>
      <dgm:t>
        <a:bodyPr/>
        <a:lstStyle/>
        <a:p>
          <a:endParaRPr lang="ru-RU"/>
        </a:p>
      </dgm:t>
    </dgm:pt>
    <dgm:pt modelId="{7DCEA509-0291-4257-BA16-0DE8F42108F1}" type="sibTrans" cxnId="{B41C8FE7-0E10-4256-8D01-A38C010EDFB7}">
      <dgm:prSet/>
      <dgm:spPr/>
      <dgm:t>
        <a:bodyPr/>
        <a:lstStyle/>
        <a:p>
          <a:endParaRPr lang="ru-RU"/>
        </a:p>
      </dgm:t>
    </dgm:pt>
    <dgm:pt modelId="{90624526-AD21-45BB-AE52-55001F7EFA4F}" type="pres">
      <dgm:prSet presAssocID="{5AB9D07B-BFB7-485F-AD90-AC56F43499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B66-01A7-4123-8B0F-358824AA37F7}" type="pres">
      <dgm:prSet presAssocID="{174BD75B-0082-4519-BBEB-5527B0841BF1}" presName="parentLin" presStyleCnt="0"/>
      <dgm:spPr/>
    </dgm:pt>
    <dgm:pt modelId="{04050A47-8CB5-4E7E-86AB-84C570668518}" type="pres">
      <dgm:prSet presAssocID="{174BD75B-0082-4519-BBEB-5527B0841BF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450C842-1EBC-4C5B-84E1-BF488AC7A21A}" type="pres">
      <dgm:prSet presAssocID="{174BD75B-0082-4519-BBEB-5527B0841BF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979F67-AAE1-4EEB-9BD8-E81B54C9BFD5}" type="pres">
      <dgm:prSet presAssocID="{174BD75B-0082-4519-BBEB-5527B0841BF1}" presName="negativeSpace" presStyleCnt="0"/>
      <dgm:spPr/>
    </dgm:pt>
    <dgm:pt modelId="{08A33F59-6121-43D8-93B2-224F78762CEB}" type="pres">
      <dgm:prSet presAssocID="{174BD75B-0082-4519-BBEB-5527B0841BF1}" presName="childText" presStyleLbl="conFgAcc1" presStyleIdx="0" presStyleCnt="4">
        <dgm:presLayoutVars>
          <dgm:bulletEnabled val="1"/>
        </dgm:presLayoutVars>
      </dgm:prSet>
      <dgm:spPr/>
    </dgm:pt>
    <dgm:pt modelId="{D7E31111-E211-4C19-ADC4-E7973C79577B}" type="pres">
      <dgm:prSet presAssocID="{5CF29363-3718-48A5-89EF-92DFF3DA8058}" presName="spaceBetweenRectangles" presStyleCnt="0"/>
      <dgm:spPr/>
    </dgm:pt>
    <dgm:pt modelId="{68834AB5-30DB-4450-AA23-BA240AAF3D35}" type="pres">
      <dgm:prSet presAssocID="{398CA8EA-E7CF-4161-8EF9-C0A67636A2CD}" presName="parentLin" presStyleCnt="0"/>
      <dgm:spPr/>
    </dgm:pt>
    <dgm:pt modelId="{1E03B9E3-9E2A-459C-9C13-D367AD24CCBE}" type="pres">
      <dgm:prSet presAssocID="{398CA8EA-E7CF-4161-8EF9-C0A67636A2CD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D630A04-6563-46E7-BC9C-889F3053DD60}" type="pres">
      <dgm:prSet presAssocID="{398CA8EA-E7CF-4161-8EF9-C0A67636A2C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03942-8537-4064-9ED3-1830FA6994A9}" type="pres">
      <dgm:prSet presAssocID="{398CA8EA-E7CF-4161-8EF9-C0A67636A2CD}" presName="negativeSpace" presStyleCnt="0"/>
      <dgm:spPr/>
    </dgm:pt>
    <dgm:pt modelId="{B1C4FB82-FBF9-4106-9F8C-38C63CD5F12D}" type="pres">
      <dgm:prSet presAssocID="{398CA8EA-E7CF-4161-8EF9-C0A67636A2CD}" presName="childText" presStyleLbl="conFgAcc1" presStyleIdx="1" presStyleCnt="4">
        <dgm:presLayoutVars>
          <dgm:bulletEnabled val="1"/>
        </dgm:presLayoutVars>
      </dgm:prSet>
      <dgm:spPr/>
    </dgm:pt>
    <dgm:pt modelId="{B7789FD1-C628-4214-8617-D2B761E1C29A}" type="pres">
      <dgm:prSet presAssocID="{7DCEA509-0291-4257-BA16-0DE8F42108F1}" presName="spaceBetweenRectangles" presStyleCnt="0"/>
      <dgm:spPr/>
    </dgm:pt>
    <dgm:pt modelId="{587BABD1-0952-4788-A46B-4B9CE229B0B4}" type="pres">
      <dgm:prSet presAssocID="{3CBDF6F6-2114-46B7-86A0-3D16BA7A7DC0}" presName="parentLin" presStyleCnt="0"/>
      <dgm:spPr/>
    </dgm:pt>
    <dgm:pt modelId="{74883504-20AC-4DBE-8884-6D4243B8E09C}" type="pres">
      <dgm:prSet presAssocID="{3CBDF6F6-2114-46B7-86A0-3D16BA7A7DC0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193B4A7-755F-4C1D-8FBA-837BE4A6979D}" type="pres">
      <dgm:prSet presAssocID="{3CBDF6F6-2114-46B7-86A0-3D16BA7A7DC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C0C17F-5743-44D4-8A76-34A21B5E3CBB}" type="pres">
      <dgm:prSet presAssocID="{3CBDF6F6-2114-46B7-86A0-3D16BA7A7DC0}" presName="negativeSpace" presStyleCnt="0"/>
      <dgm:spPr/>
    </dgm:pt>
    <dgm:pt modelId="{8894064D-B1DE-445F-A7B1-6AB8998D6966}" type="pres">
      <dgm:prSet presAssocID="{3CBDF6F6-2114-46B7-86A0-3D16BA7A7DC0}" presName="childText" presStyleLbl="conFgAcc1" presStyleIdx="2" presStyleCnt="4">
        <dgm:presLayoutVars>
          <dgm:bulletEnabled val="1"/>
        </dgm:presLayoutVars>
      </dgm:prSet>
      <dgm:spPr/>
    </dgm:pt>
    <dgm:pt modelId="{B82216C5-9A44-43BA-87B7-B3C66AB61CBF}" type="pres">
      <dgm:prSet presAssocID="{EB2A358D-2303-4417-8D8F-642A14AD85C7}" presName="spaceBetweenRectangles" presStyleCnt="0"/>
      <dgm:spPr/>
    </dgm:pt>
    <dgm:pt modelId="{32325F75-D3C1-44C2-A0C2-34A5B919907D}" type="pres">
      <dgm:prSet presAssocID="{75F10A15-653E-49C7-810E-3F45C1C8D86D}" presName="parentLin" presStyleCnt="0"/>
      <dgm:spPr/>
    </dgm:pt>
    <dgm:pt modelId="{BE9D9714-BA74-4FBF-99B0-3D44CC7CEC76}" type="pres">
      <dgm:prSet presAssocID="{75F10A15-653E-49C7-810E-3F45C1C8D86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0919AF34-90D1-4272-9C1A-6D3642B19E56}" type="pres">
      <dgm:prSet presAssocID="{75F10A15-653E-49C7-810E-3F45C1C8D86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D27AA-0D88-4DD8-9D65-F895CE5068A0}" type="pres">
      <dgm:prSet presAssocID="{75F10A15-653E-49C7-810E-3F45C1C8D86D}" presName="negativeSpace" presStyleCnt="0"/>
      <dgm:spPr/>
    </dgm:pt>
    <dgm:pt modelId="{492B8F12-3294-4C4E-85C8-63AF4C4F060B}" type="pres">
      <dgm:prSet presAssocID="{75F10A15-653E-49C7-810E-3F45C1C8D8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81DD99C-FD45-49EE-850F-30E912268858}" type="presOf" srcId="{3CBDF6F6-2114-46B7-86A0-3D16BA7A7DC0}" destId="{74883504-20AC-4DBE-8884-6D4243B8E09C}" srcOrd="0" destOrd="0" presId="urn:microsoft.com/office/officeart/2005/8/layout/list1"/>
    <dgm:cxn modelId="{851FC2B1-D94F-43AB-9105-9E8AB61004A1}" type="presOf" srcId="{3CBDF6F6-2114-46B7-86A0-3D16BA7A7DC0}" destId="{F193B4A7-755F-4C1D-8FBA-837BE4A6979D}" srcOrd="1" destOrd="0" presId="urn:microsoft.com/office/officeart/2005/8/layout/list1"/>
    <dgm:cxn modelId="{29A19E63-D519-44F9-B4E3-FE390E386F04}" type="presOf" srcId="{75F10A15-653E-49C7-810E-3F45C1C8D86D}" destId="{BE9D9714-BA74-4FBF-99B0-3D44CC7CEC76}" srcOrd="0" destOrd="0" presId="urn:microsoft.com/office/officeart/2005/8/layout/list1"/>
    <dgm:cxn modelId="{2F127857-6570-4D43-94D6-30187980FB22}" type="presOf" srcId="{174BD75B-0082-4519-BBEB-5527B0841BF1}" destId="{04050A47-8CB5-4E7E-86AB-84C570668518}" srcOrd="0" destOrd="0" presId="urn:microsoft.com/office/officeart/2005/8/layout/list1"/>
    <dgm:cxn modelId="{E140642B-9EF7-40D9-B936-92CA6D7BC718}" type="presOf" srcId="{174BD75B-0082-4519-BBEB-5527B0841BF1}" destId="{5450C842-1EBC-4C5B-84E1-BF488AC7A21A}" srcOrd="1" destOrd="0" presId="urn:microsoft.com/office/officeart/2005/8/layout/list1"/>
    <dgm:cxn modelId="{672A4F16-5B85-4C89-AF7F-06694C362F84}" srcId="{5AB9D07B-BFB7-485F-AD90-AC56F43499D8}" destId="{75F10A15-653E-49C7-810E-3F45C1C8D86D}" srcOrd="3" destOrd="0" parTransId="{75ABA168-F6A7-48E8-A178-6D212B9772E3}" sibTransId="{AA212626-D5E6-44D0-965F-2C828991EA0D}"/>
    <dgm:cxn modelId="{28EED64F-C16C-4B14-8628-87D008DE40DF}" type="presOf" srcId="{75F10A15-653E-49C7-810E-3F45C1C8D86D}" destId="{0919AF34-90D1-4272-9C1A-6D3642B19E56}" srcOrd="1" destOrd="0" presId="urn:microsoft.com/office/officeart/2005/8/layout/list1"/>
    <dgm:cxn modelId="{6D1E6171-A6C2-4AB8-B5A8-36DB1811FAF3}" srcId="{5AB9D07B-BFB7-485F-AD90-AC56F43499D8}" destId="{3CBDF6F6-2114-46B7-86A0-3D16BA7A7DC0}" srcOrd="2" destOrd="0" parTransId="{D4693293-46D9-42C2-9EC9-05A13D7B594C}" sibTransId="{EB2A358D-2303-4417-8D8F-642A14AD85C7}"/>
    <dgm:cxn modelId="{29265D04-0865-4278-A930-53B768E95858}" type="presOf" srcId="{398CA8EA-E7CF-4161-8EF9-C0A67636A2CD}" destId="{1D630A04-6563-46E7-BC9C-889F3053DD60}" srcOrd="1" destOrd="0" presId="urn:microsoft.com/office/officeart/2005/8/layout/list1"/>
    <dgm:cxn modelId="{93AB1B66-5D23-4A00-ACCE-5CFDD4CBB07E}" type="presOf" srcId="{398CA8EA-E7CF-4161-8EF9-C0A67636A2CD}" destId="{1E03B9E3-9E2A-459C-9C13-D367AD24CCBE}" srcOrd="0" destOrd="0" presId="urn:microsoft.com/office/officeart/2005/8/layout/list1"/>
    <dgm:cxn modelId="{F1D27EA8-3CCA-4F56-A010-18EE1437C540}" type="presOf" srcId="{5AB9D07B-BFB7-485F-AD90-AC56F43499D8}" destId="{90624526-AD21-45BB-AE52-55001F7EFA4F}" srcOrd="0" destOrd="0" presId="urn:microsoft.com/office/officeart/2005/8/layout/list1"/>
    <dgm:cxn modelId="{B41C8FE7-0E10-4256-8D01-A38C010EDFB7}" srcId="{5AB9D07B-BFB7-485F-AD90-AC56F43499D8}" destId="{398CA8EA-E7CF-4161-8EF9-C0A67636A2CD}" srcOrd="1" destOrd="0" parTransId="{6ADB0E06-FBF4-4FF8-B6A3-65EC7EBD8E30}" sibTransId="{7DCEA509-0291-4257-BA16-0DE8F42108F1}"/>
    <dgm:cxn modelId="{3B13323D-DC99-4CF9-BFEB-9B8CE1061940}" srcId="{5AB9D07B-BFB7-485F-AD90-AC56F43499D8}" destId="{174BD75B-0082-4519-BBEB-5527B0841BF1}" srcOrd="0" destOrd="0" parTransId="{CDAC0EB9-88F5-4CC1-84D8-9EC7FF304E2F}" sibTransId="{5CF29363-3718-48A5-89EF-92DFF3DA8058}"/>
    <dgm:cxn modelId="{7C230C22-9230-4884-8D96-28186D324DF9}" type="presParOf" srcId="{90624526-AD21-45BB-AE52-55001F7EFA4F}" destId="{D8C20B66-01A7-4123-8B0F-358824AA37F7}" srcOrd="0" destOrd="0" presId="urn:microsoft.com/office/officeart/2005/8/layout/list1"/>
    <dgm:cxn modelId="{3723522A-4885-4BD7-8F45-A144F0C4AB9B}" type="presParOf" srcId="{D8C20B66-01A7-4123-8B0F-358824AA37F7}" destId="{04050A47-8CB5-4E7E-86AB-84C570668518}" srcOrd="0" destOrd="0" presId="urn:microsoft.com/office/officeart/2005/8/layout/list1"/>
    <dgm:cxn modelId="{8D0148B0-2A5E-4B58-B212-26F89AFD1D03}" type="presParOf" srcId="{D8C20B66-01A7-4123-8B0F-358824AA37F7}" destId="{5450C842-1EBC-4C5B-84E1-BF488AC7A21A}" srcOrd="1" destOrd="0" presId="urn:microsoft.com/office/officeart/2005/8/layout/list1"/>
    <dgm:cxn modelId="{DD3E744F-02F5-4AA9-8589-ED459B2DEB87}" type="presParOf" srcId="{90624526-AD21-45BB-AE52-55001F7EFA4F}" destId="{A4979F67-AAE1-4EEB-9BD8-E81B54C9BFD5}" srcOrd="1" destOrd="0" presId="urn:microsoft.com/office/officeart/2005/8/layout/list1"/>
    <dgm:cxn modelId="{B19B14CD-C740-4457-8786-4745885D4E1C}" type="presParOf" srcId="{90624526-AD21-45BB-AE52-55001F7EFA4F}" destId="{08A33F59-6121-43D8-93B2-224F78762CEB}" srcOrd="2" destOrd="0" presId="urn:microsoft.com/office/officeart/2005/8/layout/list1"/>
    <dgm:cxn modelId="{B9D919B9-FE56-4EDD-8A4F-B377E1668CB3}" type="presParOf" srcId="{90624526-AD21-45BB-AE52-55001F7EFA4F}" destId="{D7E31111-E211-4C19-ADC4-E7973C79577B}" srcOrd="3" destOrd="0" presId="urn:microsoft.com/office/officeart/2005/8/layout/list1"/>
    <dgm:cxn modelId="{43EFD5CA-386B-40AD-B74F-E74D267882E3}" type="presParOf" srcId="{90624526-AD21-45BB-AE52-55001F7EFA4F}" destId="{68834AB5-30DB-4450-AA23-BA240AAF3D35}" srcOrd="4" destOrd="0" presId="urn:microsoft.com/office/officeart/2005/8/layout/list1"/>
    <dgm:cxn modelId="{DB400A2F-C7A8-4A96-8203-403F398A043E}" type="presParOf" srcId="{68834AB5-30DB-4450-AA23-BA240AAF3D35}" destId="{1E03B9E3-9E2A-459C-9C13-D367AD24CCBE}" srcOrd="0" destOrd="0" presId="urn:microsoft.com/office/officeart/2005/8/layout/list1"/>
    <dgm:cxn modelId="{75696CF0-C775-4A19-B0FC-519F594068E0}" type="presParOf" srcId="{68834AB5-30DB-4450-AA23-BA240AAF3D35}" destId="{1D630A04-6563-46E7-BC9C-889F3053DD60}" srcOrd="1" destOrd="0" presId="urn:microsoft.com/office/officeart/2005/8/layout/list1"/>
    <dgm:cxn modelId="{3FF11F79-7B9D-49F0-A04F-E367DA05C3D1}" type="presParOf" srcId="{90624526-AD21-45BB-AE52-55001F7EFA4F}" destId="{1E803942-8537-4064-9ED3-1830FA6994A9}" srcOrd="5" destOrd="0" presId="urn:microsoft.com/office/officeart/2005/8/layout/list1"/>
    <dgm:cxn modelId="{9DCD91E5-8FFE-48D8-8D27-F3A5B98CBFA7}" type="presParOf" srcId="{90624526-AD21-45BB-AE52-55001F7EFA4F}" destId="{B1C4FB82-FBF9-4106-9F8C-38C63CD5F12D}" srcOrd="6" destOrd="0" presId="urn:microsoft.com/office/officeart/2005/8/layout/list1"/>
    <dgm:cxn modelId="{C4E74D0F-557D-4672-8F43-327C11DEE81A}" type="presParOf" srcId="{90624526-AD21-45BB-AE52-55001F7EFA4F}" destId="{B7789FD1-C628-4214-8617-D2B761E1C29A}" srcOrd="7" destOrd="0" presId="urn:microsoft.com/office/officeart/2005/8/layout/list1"/>
    <dgm:cxn modelId="{E13CC479-A5A8-4B2A-8C77-33688CD8B84C}" type="presParOf" srcId="{90624526-AD21-45BB-AE52-55001F7EFA4F}" destId="{587BABD1-0952-4788-A46B-4B9CE229B0B4}" srcOrd="8" destOrd="0" presId="urn:microsoft.com/office/officeart/2005/8/layout/list1"/>
    <dgm:cxn modelId="{7CA56400-6A19-4176-9FD3-8E2DBACCC450}" type="presParOf" srcId="{587BABD1-0952-4788-A46B-4B9CE229B0B4}" destId="{74883504-20AC-4DBE-8884-6D4243B8E09C}" srcOrd="0" destOrd="0" presId="urn:microsoft.com/office/officeart/2005/8/layout/list1"/>
    <dgm:cxn modelId="{F17102D5-1930-4E74-B752-FEBB6A2E0A3F}" type="presParOf" srcId="{587BABD1-0952-4788-A46B-4B9CE229B0B4}" destId="{F193B4A7-755F-4C1D-8FBA-837BE4A6979D}" srcOrd="1" destOrd="0" presId="urn:microsoft.com/office/officeart/2005/8/layout/list1"/>
    <dgm:cxn modelId="{C039C743-97F6-47D7-87C3-8B004BD21778}" type="presParOf" srcId="{90624526-AD21-45BB-AE52-55001F7EFA4F}" destId="{45C0C17F-5743-44D4-8A76-34A21B5E3CBB}" srcOrd="9" destOrd="0" presId="urn:microsoft.com/office/officeart/2005/8/layout/list1"/>
    <dgm:cxn modelId="{AF1C9FD7-B9C5-47B5-9DF6-099F13A2FE08}" type="presParOf" srcId="{90624526-AD21-45BB-AE52-55001F7EFA4F}" destId="{8894064D-B1DE-445F-A7B1-6AB8998D6966}" srcOrd="10" destOrd="0" presId="urn:microsoft.com/office/officeart/2005/8/layout/list1"/>
    <dgm:cxn modelId="{3A0B7ACE-5208-4299-A982-DECAA4CF40DF}" type="presParOf" srcId="{90624526-AD21-45BB-AE52-55001F7EFA4F}" destId="{B82216C5-9A44-43BA-87B7-B3C66AB61CBF}" srcOrd="11" destOrd="0" presId="urn:microsoft.com/office/officeart/2005/8/layout/list1"/>
    <dgm:cxn modelId="{DC1CC06A-5AE5-4FCE-B92E-87BA45F63305}" type="presParOf" srcId="{90624526-AD21-45BB-AE52-55001F7EFA4F}" destId="{32325F75-D3C1-44C2-A0C2-34A5B919907D}" srcOrd="12" destOrd="0" presId="urn:microsoft.com/office/officeart/2005/8/layout/list1"/>
    <dgm:cxn modelId="{901F9C8E-DA6C-46DA-936C-6C4CB2AA87A1}" type="presParOf" srcId="{32325F75-D3C1-44C2-A0C2-34A5B919907D}" destId="{BE9D9714-BA74-4FBF-99B0-3D44CC7CEC76}" srcOrd="0" destOrd="0" presId="urn:microsoft.com/office/officeart/2005/8/layout/list1"/>
    <dgm:cxn modelId="{56AD7D6B-E739-4B38-8DD4-3FAA96CA1211}" type="presParOf" srcId="{32325F75-D3C1-44C2-A0C2-34A5B919907D}" destId="{0919AF34-90D1-4272-9C1A-6D3642B19E56}" srcOrd="1" destOrd="0" presId="urn:microsoft.com/office/officeart/2005/8/layout/list1"/>
    <dgm:cxn modelId="{DEA1D661-EBDA-4B98-8AE3-23989DE30560}" type="presParOf" srcId="{90624526-AD21-45BB-AE52-55001F7EFA4F}" destId="{6A1D27AA-0D88-4DD8-9D65-F895CE5068A0}" srcOrd="13" destOrd="0" presId="urn:microsoft.com/office/officeart/2005/8/layout/list1"/>
    <dgm:cxn modelId="{CF7FDAE8-F70D-4E3D-BD3F-DCAC071D09C3}" type="presParOf" srcId="{90624526-AD21-45BB-AE52-55001F7EFA4F}" destId="{492B8F12-3294-4C4E-85C8-63AF4C4F060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AB9D07B-BFB7-485F-AD90-AC56F43499D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4BD75B-0082-4519-BBEB-5527B0841BF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Изменение в поведении (агрессия, капризность, перевозбуждение, вялость)</a:t>
          </a:r>
          <a:endParaRPr lang="ru-RU" dirty="0">
            <a:solidFill>
              <a:schemeClr val="tx1"/>
            </a:solidFill>
          </a:endParaRPr>
        </a:p>
      </dgm:t>
    </dgm:pt>
    <dgm:pt modelId="{CDAC0EB9-88F5-4CC1-84D8-9EC7FF304E2F}" type="parTrans" cxnId="{3B13323D-DC99-4CF9-BFEB-9B8CE1061940}">
      <dgm:prSet/>
      <dgm:spPr/>
      <dgm:t>
        <a:bodyPr/>
        <a:lstStyle/>
        <a:p>
          <a:endParaRPr lang="ru-RU"/>
        </a:p>
      </dgm:t>
    </dgm:pt>
    <dgm:pt modelId="{5CF29363-3718-48A5-89EF-92DFF3DA8058}" type="sibTrans" cxnId="{3B13323D-DC99-4CF9-BFEB-9B8CE1061940}">
      <dgm:prSet/>
      <dgm:spPr/>
      <dgm:t>
        <a:bodyPr/>
        <a:lstStyle/>
        <a:p>
          <a:endParaRPr lang="ru-RU"/>
        </a:p>
      </dgm:t>
    </dgm:pt>
    <dgm:pt modelId="{3CBDF6F6-2114-46B7-86A0-3D16BA7A7DC0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Проблемы в отношении со с сверстником, учителем</a:t>
          </a:r>
          <a:endParaRPr lang="ru-RU" dirty="0">
            <a:solidFill>
              <a:schemeClr val="tx1"/>
            </a:solidFill>
          </a:endParaRPr>
        </a:p>
      </dgm:t>
    </dgm:pt>
    <dgm:pt modelId="{D4693293-46D9-42C2-9EC9-05A13D7B594C}" type="parTrans" cxnId="{6D1E6171-A6C2-4AB8-B5A8-36DB1811FAF3}">
      <dgm:prSet/>
      <dgm:spPr/>
      <dgm:t>
        <a:bodyPr/>
        <a:lstStyle/>
        <a:p>
          <a:endParaRPr lang="ru-RU"/>
        </a:p>
      </dgm:t>
    </dgm:pt>
    <dgm:pt modelId="{EB2A358D-2303-4417-8D8F-642A14AD85C7}" type="sibTrans" cxnId="{6D1E6171-A6C2-4AB8-B5A8-36DB1811FAF3}">
      <dgm:prSet/>
      <dgm:spPr/>
      <dgm:t>
        <a:bodyPr/>
        <a:lstStyle/>
        <a:p>
          <a:endParaRPr lang="ru-RU"/>
        </a:p>
      </dgm:t>
    </dgm:pt>
    <dgm:pt modelId="{75F10A15-653E-49C7-810E-3F45C1C8D86D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Неврозоподобные</a:t>
          </a:r>
          <a:r>
            <a:rPr lang="ru-RU" dirty="0" smtClean="0">
              <a:solidFill>
                <a:schemeClr val="tx1"/>
              </a:solidFill>
            </a:rPr>
            <a:t> реакции, ухудшение здоровья</a:t>
          </a:r>
          <a:endParaRPr lang="ru-RU" dirty="0">
            <a:solidFill>
              <a:schemeClr val="tx1"/>
            </a:solidFill>
          </a:endParaRPr>
        </a:p>
      </dgm:t>
    </dgm:pt>
    <dgm:pt modelId="{75ABA168-F6A7-48E8-A178-6D212B9772E3}" type="parTrans" cxnId="{672A4F16-5B85-4C89-AF7F-06694C362F84}">
      <dgm:prSet/>
      <dgm:spPr/>
      <dgm:t>
        <a:bodyPr/>
        <a:lstStyle/>
        <a:p>
          <a:endParaRPr lang="ru-RU"/>
        </a:p>
      </dgm:t>
    </dgm:pt>
    <dgm:pt modelId="{AA212626-D5E6-44D0-965F-2C828991EA0D}" type="sibTrans" cxnId="{672A4F16-5B85-4C89-AF7F-06694C362F84}">
      <dgm:prSet/>
      <dgm:spPr/>
      <dgm:t>
        <a:bodyPr/>
        <a:lstStyle/>
        <a:p>
          <a:endParaRPr lang="ru-RU"/>
        </a:p>
      </dgm:t>
    </dgm:pt>
    <dgm:pt modelId="{398CA8EA-E7CF-4161-8EF9-C0A67636A2C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Трудности усвоения программы</a:t>
          </a:r>
          <a:endParaRPr lang="ru-RU" dirty="0">
            <a:solidFill>
              <a:schemeClr val="tx1"/>
            </a:solidFill>
          </a:endParaRPr>
        </a:p>
      </dgm:t>
    </dgm:pt>
    <dgm:pt modelId="{6ADB0E06-FBF4-4FF8-B6A3-65EC7EBD8E30}" type="parTrans" cxnId="{B41C8FE7-0E10-4256-8D01-A38C010EDFB7}">
      <dgm:prSet/>
      <dgm:spPr/>
      <dgm:t>
        <a:bodyPr/>
        <a:lstStyle/>
        <a:p>
          <a:endParaRPr lang="ru-RU"/>
        </a:p>
      </dgm:t>
    </dgm:pt>
    <dgm:pt modelId="{7DCEA509-0291-4257-BA16-0DE8F42108F1}" type="sibTrans" cxnId="{B41C8FE7-0E10-4256-8D01-A38C010EDFB7}">
      <dgm:prSet/>
      <dgm:spPr/>
      <dgm:t>
        <a:bodyPr/>
        <a:lstStyle/>
        <a:p>
          <a:endParaRPr lang="ru-RU"/>
        </a:p>
      </dgm:t>
    </dgm:pt>
    <dgm:pt modelId="{90624526-AD21-45BB-AE52-55001F7EFA4F}" type="pres">
      <dgm:prSet presAssocID="{5AB9D07B-BFB7-485F-AD90-AC56F43499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B66-01A7-4123-8B0F-358824AA37F7}" type="pres">
      <dgm:prSet presAssocID="{174BD75B-0082-4519-BBEB-5527B0841BF1}" presName="parentLin" presStyleCnt="0"/>
      <dgm:spPr/>
    </dgm:pt>
    <dgm:pt modelId="{04050A47-8CB5-4E7E-86AB-84C570668518}" type="pres">
      <dgm:prSet presAssocID="{174BD75B-0082-4519-BBEB-5527B0841BF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450C842-1EBC-4C5B-84E1-BF488AC7A21A}" type="pres">
      <dgm:prSet presAssocID="{174BD75B-0082-4519-BBEB-5527B0841BF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979F67-AAE1-4EEB-9BD8-E81B54C9BFD5}" type="pres">
      <dgm:prSet presAssocID="{174BD75B-0082-4519-BBEB-5527B0841BF1}" presName="negativeSpace" presStyleCnt="0"/>
      <dgm:spPr/>
    </dgm:pt>
    <dgm:pt modelId="{08A33F59-6121-43D8-93B2-224F78762CEB}" type="pres">
      <dgm:prSet presAssocID="{174BD75B-0082-4519-BBEB-5527B0841BF1}" presName="childText" presStyleLbl="conFgAcc1" presStyleIdx="0" presStyleCnt="4">
        <dgm:presLayoutVars>
          <dgm:bulletEnabled val="1"/>
        </dgm:presLayoutVars>
      </dgm:prSet>
      <dgm:spPr/>
    </dgm:pt>
    <dgm:pt modelId="{D7E31111-E211-4C19-ADC4-E7973C79577B}" type="pres">
      <dgm:prSet presAssocID="{5CF29363-3718-48A5-89EF-92DFF3DA8058}" presName="spaceBetweenRectangles" presStyleCnt="0"/>
      <dgm:spPr/>
    </dgm:pt>
    <dgm:pt modelId="{68834AB5-30DB-4450-AA23-BA240AAF3D35}" type="pres">
      <dgm:prSet presAssocID="{398CA8EA-E7CF-4161-8EF9-C0A67636A2CD}" presName="parentLin" presStyleCnt="0"/>
      <dgm:spPr/>
    </dgm:pt>
    <dgm:pt modelId="{1E03B9E3-9E2A-459C-9C13-D367AD24CCBE}" type="pres">
      <dgm:prSet presAssocID="{398CA8EA-E7CF-4161-8EF9-C0A67636A2CD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D630A04-6563-46E7-BC9C-889F3053DD60}" type="pres">
      <dgm:prSet presAssocID="{398CA8EA-E7CF-4161-8EF9-C0A67636A2C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03942-8537-4064-9ED3-1830FA6994A9}" type="pres">
      <dgm:prSet presAssocID="{398CA8EA-E7CF-4161-8EF9-C0A67636A2CD}" presName="negativeSpace" presStyleCnt="0"/>
      <dgm:spPr/>
    </dgm:pt>
    <dgm:pt modelId="{B1C4FB82-FBF9-4106-9F8C-38C63CD5F12D}" type="pres">
      <dgm:prSet presAssocID="{398CA8EA-E7CF-4161-8EF9-C0A67636A2CD}" presName="childText" presStyleLbl="conFgAcc1" presStyleIdx="1" presStyleCnt="4">
        <dgm:presLayoutVars>
          <dgm:bulletEnabled val="1"/>
        </dgm:presLayoutVars>
      </dgm:prSet>
      <dgm:spPr/>
    </dgm:pt>
    <dgm:pt modelId="{B7789FD1-C628-4214-8617-D2B761E1C29A}" type="pres">
      <dgm:prSet presAssocID="{7DCEA509-0291-4257-BA16-0DE8F42108F1}" presName="spaceBetweenRectangles" presStyleCnt="0"/>
      <dgm:spPr/>
    </dgm:pt>
    <dgm:pt modelId="{587BABD1-0952-4788-A46B-4B9CE229B0B4}" type="pres">
      <dgm:prSet presAssocID="{3CBDF6F6-2114-46B7-86A0-3D16BA7A7DC0}" presName="parentLin" presStyleCnt="0"/>
      <dgm:spPr/>
    </dgm:pt>
    <dgm:pt modelId="{74883504-20AC-4DBE-8884-6D4243B8E09C}" type="pres">
      <dgm:prSet presAssocID="{3CBDF6F6-2114-46B7-86A0-3D16BA7A7DC0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193B4A7-755F-4C1D-8FBA-837BE4A6979D}" type="pres">
      <dgm:prSet presAssocID="{3CBDF6F6-2114-46B7-86A0-3D16BA7A7DC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C0C17F-5743-44D4-8A76-34A21B5E3CBB}" type="pres">
      <dgm:prSet presAssocID="{3CBDF6F6-2114-46B7-86A0-3D16BA7A7DC0}" presName="negativeSpace" presStyleCnt="0"/>
      <dgm:spPr/>
    </dgm:pt>
    <dgm:pt modelId="{8894064D-B1DE-445F-A7B1-6AB8998D6966}" type="pres">
      <dgm:prSet presAssocID="{3CBDF6F6-2114-46B7-86A0-3D16BA7A7DC0}" presName="childText" presStyleLbl="conFgAcc1" presStyleIdx="2" presStyleCnt="4">
        <dgm:presLayoutVars>
          <dgm:bulletEnabled val="1"/>
        </dgm:presLayoutVars>
      </dgm:prSet>
      <dgm:spPr/>
    </dgm:pt>
    <dgm:pt modelId="{B82216C5-9A44-43BA-87B7-B3C66AB61CBF}" type="pres">
      <dgm:prSet presAssocID="{EB2A358D-2303-4417-8D8F-642A14AD85C7}" presName="spaceBetweenRectangles" presStyleCnt="0"/>
      <dgm:spPr/>
    </dgm:pt>
    <dgm:pt modelId="{32325F75-D3C1-44C2-A0C2-34A5B919907D}" type="pres">
      <dgm:prSet presAssocID="{75F10A15-653E-49C7-810E-3F45C1C8D86D}" presName="parentLin" presStyleCnt="0"/>
      <dgm:spPr/>
    </dgm:pt>
    <dgm:pt modelId="{BE9D9714-BA74-4FBF-99B0-3D44CC7CEC76}" type="pres">
      <dgm:prSet presAssocID="{75F10A15-653E-49C7-810E-3F45C1C8D86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0919AF34-90D1-4272-9C1A-6D3642B19E56}" type="pres">
      <dgm:prSet presAssocID="{75F10A15-653E-49C7-810E-3F45C1C8D86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D27AA-0D88-4DD8-9D65-F895CE5068A0}" type="pres">
      <dgm:prSet presAssocID="{75F10A15-653E-49C7-810E-3F45C1C8D86D}" presName="negativeSpace" presStyleCnt="0"/>
      <dgm:spPr/>
    </dgm:pt>
    <dgm:pt modelId="{492B8F12-3294-4C4E-85C8-63AF4C4F060B}" type="pres">
      <dgm:prSet presAssocID="{75F10A15-653E-49C7-810E-3F45C1C8D8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196C12C-2A57-478D-9AB9-60540EA0C7AD}" type="presOf" srcId="{174BD75B-0082-4519-BBEB-5527B0841BF1}" destId="{5450C842-1EBC-4C5B-84E1-BF488AC7A21A}" srcOrd="1" destOrd="0" presId="urn:microsoft.com/office/officeart/2005/8/layout/list1"/>
    <dgm:cxn modelId="{D551B271-444E-4E2C-96B7-304428B893EC}" type="presOf" srcId="{174BD75B-0082-4519-BBEB-5527B0841BF1}" destId="{04050A47-8CB5-4E7E-86AB-84C570668518}" srcOrd="0" destOrd="0" presId="urn:microsoft.com/office/officeart/2005/8/layout/list1"/>
    <dgm:cxn modelId="{918882CF-0C30-4407-A39C-87FCBD353816}" type="presOf" srcId="{3CBDF6F6-2114-46B7-86A0-3D16BA7A7DC0}" destId="{74883504-20AC-4DBE-8884-6D4243B8E09C}" srcOrd="0" destOrd="0" presId="urn:microsoft.com/office/officeart/2005/8/layout/list1"/>
    <dgm:cxn modelId="{093B149C-3A0C-4D1C-96BD-9D5F8F7FCE8E}" type="presOf" srcId="{75F10A15-653E-49C7-810E-3F45C1C8D86D}" destId="{BE9D9714-BA74-4FBF-99B0-3D44CC7CEC76}" srcOrd="0" destOrd="0" presId="urn:microsoft.com/office/officeart/2005/8/layout/list1"/>
    <dgm:cxn modelId="{672A4F16-5B85-4C89-AF7F-06694C362F84}" srcId="{5AB9D07B-BFB7-485F-AD90-AC56F43499D8}" destId="{75F10A15-653E-49C7-810E-3F45C1C8D86D}" srcOrd="3" destOrd="0" parTransId="{75ABA168-F6A7-48E8-A178-6D212B9772E3}" sibTransId="{AA212626-D5E6-44D0-965F-2C828991EA0D}"/>
    <dgm:cxn modelId="{6D1E6171-A6C2-4AB8-B5A8-36DB1811FAF3}" srcId="{5AB9D07B-BFB7-485F-AD90-AC56F43499D8}" destId="{3CBDF6F6-2114-46B7-86A0-3D16BA7A7DC0}" srcOrd="2" destOrd="0" parTransId="{D4693293-46D9-42C2-9EC9-05A13D7B594C}" sibTransId="{EB2A358D-2303-4417-8D8F-642A14AD85C7}"/>
    <dgm:cxn modelId="{3E867F9E-D400-4051-A588-A74330E9CC31}" type="presOf" srcId="{398CA8EA-E7CF-4161-8EF9-C0A67636A2CD}" destId="{1E03B9E3-9E2A-459C-9C13-D367AD24CCBE}" srcOrd="0" destOrd="0" presId="urn:microsoft.com/office/officeart/2005/8/layout/list1"/>
    <dgm:cxn modelId="{A2DC3781-B836-47BA-ABD2-869CC56A20C4}" type="presOf" srcId="{398CA8EA-E7CF-4161-8EF9-C0A67636A2CD}" destId="{1D630A04-6563-46E7-BC9C-889F3053DD60}" srcOrd="1" destOrd="0" presId="urn:microsoft.com/office/officeart/2005/8/layout/list1"/>
    <dgm:cxn modelId="{5F805165-01DD-4DDE-857F-2CA0FA3C5DB4}" type="presOf" srcId="{5AB9D07B-BFB7-485F-AD90-AC56F43499D8}" destId="{90624526-AD21-45BB-AE52-55001F7EFA4F}" srcOrd="0" destOrd="0" presId="urn:microsoft.com/office/officeart/2005/8/layout/list1"/>
    <dgm:cxn modelId="{B41C8FE7-0E10-4256-8D01-A38C010EDFB7}" srcId="{5AB9D07B-BFB7-485F-AD90-AC56F43499D8}" destId="{398CA8EA-E7CF-4161-8EF9-C0A67636A2CD}" srcOrd="1" destOrd="0" parTransId="{6ADB0E06-FBF4-4FF8-B6A3-65EC7EBD8E30}" sibTransId="{7DCEA509-0291-4257-BA16-0DE8F42108F1}"/>
    <dgm:cxn modelId="{3B13323D-DC99-4CF9-BFEB-9B8CE1061940}" srcId="{5AB9D07B-BFB7-485F-AD90-AC56F43499D8}" destId="{174BD75B-0082-4519-BBEB-5527B0841BF1}" srcOrd="0" destOrd="0" parTransId="{CDAC0EB9-88F5-4CC1-84D8-9EC7FF304E2F}" sibTransId="{5CF29363-3718-48A5-89EF-92DFF3DA8058}"/>
    <dgm:cxn modelId="{CB6DF529-FB1F-4E43-B583-CAB71D4B7B38}" type="presOf" srcId="{3CBDF6F6-2114-46B7-86A0-3D16BA7A7DC0}" destId="{F193B4A7-755F-4C1D-8FBA-837BE4A6979D}" srcOrd="1" destOrd="0" presId="urn:microsoft.com/office/officeart/2005/8/layout/list1"/>
    <dgm:cxn modelId="{A4A0F75A-48B9-4B2C-ADC9-0A87B7BDDEC1}" type="presOf" srcId="{75F10A15-653E-49C7-810E-3F45C1C8D86D}" destId="{0919AF34-90D1-4272-9C1A-6D3642B19E56}" srcOrd="1" destOrd="0" presId="urn:microsoft.com/office/officeart/2005/8/layout/list1"/>
    <dgm:cxn modelId="{7F2FE044-2A20-44DA-94B9-B9B9B7CC124A}" type="presParOf" srcId="{90624526-AD21-45BB-AE52-55001F7EFA4F}" destId="{D8C20B66-01A7-4123-8B0F-358824AA37F7}" srcOrd="0" destOrd="0" presId="urn:microsoft.com/office/officeart/2005/8/layout/list1"/>
    <dgm:cxn modelId="{1F319FF7-C4D0-4458-AD55-CFF0F9F3B60F}" type="presParOf" srcId="{D8C20B66-01A7-4123-8B0F-358824AA37F7}" destId="{04050A47-8CB5-4E7E-86AB-84C570668518}" srcOrd="0" destOrd="0" presId="urn:microsoft.com/office/officeart/2005/8/layout/list1"/>
    <dgm:cxn modelId="{1ABF0CCC-8E04-43E0-B1B2-8E7A637D90E3}" type="presParOf" srcId="{D8C20B66-01A7-4123-8B0F-358824AA37F7}" destId="{5450C842-1EBC-4C5B-84E1-BF488AC7A21A}" srcOrd="1" destOrd="0" presId="urn:microsoft.com/office/officeart/2005/8/layout/list1"/>
    <dgm:cxn modelId="{3ECDBF44-BC6B-4B42-B4C8-8E60B060C010}" type="presParOf" srcId="{90624526-AD21-45BB-AE52-55001F7EFA4F}" destId="{A4979F67-AAE1-4EEB-9BD8-E81B54C9BFD5}" srcOrd="1" destOrd="0" presId="urn:microsoft.com/office/officeart/2005/8/layout/list1"/>
    <dgm:cxn modelId="{957548B4-C3A1-4EB7-95ED-F3F5DC4EC0B8}" type="presParOf" srcId="{90624526-AD21-45BB-AE52-55001F7EFA4F}" destId="{08A33F59-6121-43D8-93B2-224F78762CEB}" srcOrd="2" destOrd="0" presId="urn:microsoft.com/office/officeart/2005/8/layout/list1"/>
    <dgm:cxn modelId="{421E5966-9959-4F29-A9E5-7C00D575C13D}" type="presParOf" srcId="{90624526-AD21-45BB-AE52-55001F7EFA4F}" destId="{D7E31111-E211-4C19-ADC4-E7973C79577B}" srcOrd="3" destOrd="0" presId="urn:microsoft.com/office/officeart/2005/8/layout/list1"/>
    <dgm:cxn modelId="{D0052DC2-C0E4-4631-A325-2E0B84DA45AD}" type="presParOf" srcId="{90624526-AD21-45BB-AE52-55001F7EFA4F}" destId="{68834AB5-30DB-4450-AA23-BA240AAF3D35}" srcOrd="4" destOrd="0" presId="urn:microsoft.com/office/officeart/2005/8/layout/list1"/>
    <dgm:cxn modelId="{8CDB6042-1690-4EBE-B1FC-9DDA4025A145}" type="presParOf" srcId="{68834AB5-30DB-4450-AA23-BA240AAF3D35}" destId="{1E03B9E3-9E2A-459C-9C13-D367AD24CCBE}" srcOrd="0" destOrd="0" presId="urn:microsoft.com/office/officeart/2005/8/layout/list1"/>
    <dgm:cxn modelId="{B6F503F2-EBDD-462D-8084-D2A17BB3B637}" type="presParOf" srcId="{68834AB5-30DB-4450-AA23-BA240AAF3D35}" destId="{1D630A04-6563-46E7-BC9C-889F3053DD60}" srcOrd="1" destOrd="0" presId="urn:microsoft.com/office/officeart/2005/8/layout/list1"/>
    <dgm:cxn modelId="{FE80B436-F6E9-48FC-BBE7-DD8E36CF93D2}" type="presParOf" srcId="{90624526-AD21-45BB-AE52-55001F7EFA4F}" destId="{1E803942-8537-4064-9ED3-1830FA6994A9}" srcOrd="5" destOrd="0" presId="urn:microsoft.com/office/officeart/2005/8/layout/list1"/>
    <dgm:cxn modelId="{C1E81077-A307-4889-B823-26B10C83E2A6}" type="presParOf" srcId="{90624526-AD21-45BB-AE52-55001F7EFA4F}" destId="{B1C4FB82-FBF9-4106-9F8C-38C63CD5F12D}" srcOrd="6" destOrd="0" presId="urn:microsoft.com/office/officeart/2005/8/layout/list1"/>
    <dgm:cxn modelId="{2BEE32C7-CE09-4683-937D-E414A5F422F9}" type="presParOf" srcId="{90624526-AD21-45BB-AE52-55001F7EFA4F}" destId="{B7789FD1-C628-4214-8617-D2B761E1C29A}" srcOrd="7" destOrd="0" presId="urn:microsoft.com/office/officeart/2005/8/layout/list1"/>
    <dgm:cxn modelId="{922BD2D9-D52C-4224-AF5A-D1462CC7E22A}" type="presParOf" srcId="{90624526-AD21-45BB-AE52-55001F7EFA4F}" destId="{587BABD1-0952-4788-A46B-4B9CE229B0B4}" srcOrd="8" destOrd="0" presId="urn:microsoft.com/office/officeart/2005/8/layout/list1"/>
    <dgm:cxn modelId="{746B0090-10F4-4067-8BCE-57902EB0CC93}" type="presParOf" srcId="{587BABD1-0952-4788-A46B-4B9CE229B0B4}" destId="{74883504-20AC-4DBE-8884-6D4243B8E09C}" srcOrd="0" destOrd="0" presId="urn:microsoft.com/office/officeart/2005/8/layout/list1"/>
    <dgm:cxn modelId="{E2DA0845-475B-4C1A-B06E-2A06DD81C32E}" type="presParOf" srcId="{587BABD1-0952-4788-A46B-4B9CE229B0B4}" destId="{F193B4A7-755F-4C1D-8FBA-837BE4A6979D}" srcOrd="1" destOrd="0" presId="urn:microsoft.com/office/officeart/2005/8/layout/list1"/>
    <dgm:cxn modelId="{A3B8836F-6F8B-4F71-A2E5-8F744EE30A65}" type="presParOf" srcId="{90624526-AD21-45BB-AE52-55001F7EFA4F}" destId="{45C0C17F-5743-44D4-8A76-34A21B5E3CBB}" srcOrd="9" destOrd="0" presId="urn:microsoft.com/office/officeart/2005/8/layout/list1"/>
    <dgm:cxn modelId="{8C2BFF3B-12CA-48F8-BB81-D4BE01689B05}" type="presParOf" srcId="{90624526-AD21-45BB-AE52-55001F7EFA4F}" destId="{8894064D-B1DE-445F-A7B1-6AB8998D6966}" srcOrd="10" destOrd="0" presId="urn:microsoft.com/office/officeart/2005/8/layout/list1"/>
    <dgm:cxn modelId="{D0558CE1-5E85-4A93-97DA-2C237C75DFBE}" type="presParOf" srcId="{90624526-AD21-45BB-AE52-55001F7EFA4F}" destId="{B82216C5-9A44-43BA-87B7-B3C66AB61CBF}" srcOrd="11" destOrd="0" presId="urn:microsoft.com/office/officeart/2005/8/layout/list1"/>
    <dgm:cxn modelId="{E065193C-086F-483D-BDAD-4760DC036E28}" type="presParOf" srcId="{90624526-AD21-45BB-AE52-55001F7EFA4F}" destId="{32325F75-D3C1-44C2-A0C2-34A5B919907D}" srcOrd="12" destOrd="0" presId="urn:microsoft.com/office/officeart/2005/8/layout/list1"/>
    <dgm:cxn modelId="{1D431B9D-F40D-4373-A77E-CC093F7F2C27}" type="presParOf" srcId="{32325F75-D3C1-44C2-A0C2-34A5B919907D}" destId="{BE9D9714-BA74-4FBF-99B0-3D44CC7CEC76}" srcOrd="0" destOrd="0" presId="urn:microsoft.com/office/officeart/2005/8/layout/list1"/>
    <dgm:cxn modelId="{A0293D7C-9257-4680-A515-AAEF58DF7A73}" type="presParOf" srcId="{32325F75-D3C1-44C2-A0C2-34A5B919907D}" destId="{0919AF34-90D1-4272-9C1A-6D3642B19E56}" srcOrd="1" destOrd="0" presId="urn:microsoft.com/office/officeart/2005/8/layout/list1"/>
    <dgm:cxn modelId="{6BDC6DBD-2CB5-4753-92AE-49A87F25327F}" type="presParOf" srcId="{90624526-AD21-45BB-AE52-55001F7EFA4F}" destId="{6A1D27AA-0D88-4DD8-9D65-F895CE5068A0}" srcOrd="13" destOrd="0" presId="urn:microsoft.com/office/officeart/2005/8/layout/list1"/>
    <dgm:cxn modelId="{61A83292-959A-471E-B358-5667DC97C407}" type="presParOf" srcId="{90624526-AD21-45BB-AE52-55001F7EFA4F}" destId="{492B8F12-3294-4C4E-85C8-63AF4C4F060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148A366B-AE0B-42A3-B8A5-BD9292030A6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CEB042-8F92-45B2-BBD5-106CABC1E6D5}">
      <dgm:prSet phldrT="[Текст]" custT="1"/>
      <dgm:spPr/>
      <dgm:t>
        <a:bodyPr/>
        <a:lstStyle/>
        <a:p>
          <a:r>
            <a:rPr lang="ru-RU" sz="2200" b="0" i="0" dirty="0" smtClean="0">
              <a:solidFill>
                <a:schemeClr val="tx1"/>
              </a:solidFill>
            </a:rPr>
            <a:t>В первые недели обучения первоклассника в школе важно помочь ребёнку поверить в себя, в свои силы и возможности.</a:t>
          </a:r>
          <a:endParaRPr lang="ru-RU" sz="2200" dirty="0">
            <a:solidFill>
              <a:schemeClr val="tx1"/>
            </a:solidFill>
          </a:endParaRPr>
        </a:p>
      </dgm:t>
    </dgm:pt>
    <dgm:pt modelId="{C581DFFC-CF89-45B3-8E7C-AE52F04C57F6}" type="parTrans" cxnId="{42489402-A62C-4342-9899-1DECE00C07F4}">
      <dgm:prSet/>
      <dgm:spPr/>
      <dgm:t>
        <a:bodyPr/>
        <a:lstStyle/>
        <a:p>
          <a:endParaRPr lang="ru-RU"/>
        </a:p>
      </dgm:t>
    </dgm:pt>
    <dgm:pt modelId="{728A036F-1163-4473-9A5A-104D5CA25110}" type="sibTrans" cxnId="{42489402-A62C-4342-9899-1DECE00C07F4}">
      <dgm:prSet/>
      <dgm:spPr/>
      <dgm:t>
        <a:bodyPr/>
        <a:lstStyle/>
        <a:p>
          <a:endParaRPr lang="ru-RU"/>
        </a:p>
      </dgm:t>
    </dgm:pt>
    <dgm:pt modelId="{6A839A2D-669E-4B79-98B2-1EE11A97F5FC}">
      <dgm:prSet phldrT="[Текст]" custT="1"/>
      <dgm:spPr/>
      <dgm:t>
        <a:bodyPr/>
        <a:lstStyle/>
        <a:p>
          <a:r>
            <a:rPr lang="ru-RU" sz="2200" b="0" i="0" dirty="0" smtClean="0">
              <a:solidFill>
                <a:schemeClr val="tx1"/>
              </a:solidFill>
            </a:rPr>
            <a:t>Не критикуйте своего малыша, даже если он плохо пишет, медленно считает, неаккуратен. </a:t>
          </a:r>
          <a:endParaRPr lang="ru-RU" sz="2200" dirty="0">
            <a:solidFill>
              <a:schemeClr val="tx1"/>
            </a:solidFill>
          </a:endParaRPr>
        </a:p>
      </dgm:t>
    </dgm:pt>
    <dgm:pt modelId="{BC506A1C-3305-4DDB-A05A-8BFFC791D4C3}" type="parTrans" cxnId="{3434A80E-31EC-4C29-9B88-E9E784B2A868}">
      <dgm:prSet/>
      <dgm:spPr/>
      <dgm:t>
        <a:bodyPr/>
        <a:lstStyle/>
        <a:p>
          <a:endParaRPr lang="ru-RU"/>
        </a:p>
      </dgm:t>
    </dgm:pt>
    <dgm:pt modelId="{69DD9C90-68DD-49E4-AF5C-F79B5A778470}" type="sibTrans" cxnId="{3434A80E-31EC-4C29-9B88-E9E784B2A868}">
      <dgm:prSet/>
      <dgm:spPr/>
      <dgm:t>
        <a:bodyPr/>
        <a:lstStyle/>
        <a:p>
          <a:endParaRPr lang="ru-RU"/>
        </a:p>
      </dgm:t>
    </dgm:pt>
    <dgm:pt modelId="{D504B673-0B29-4D62-8E7B-E8166D565991}">
      <dgm:prSet phldrT="[Текст]" custT="1"/>
      <dgm:spPr/>
      <dgm:t>
        <a:bodyPr/>
        <a:lstStyle/>
        <a:p>
          <a:r>
            <a:rPr lang="ru-RU" sz="2200" b="0" i="0" dirty="0" smtClean="0">
              <a:solidFill>
                <a:schemeClr val="tx1"/>
              </a:solidFill>
            </a:rPr>
            <a:t>Никогда ни с кем не сравнивайте своего ребёнка — это приведет либо к повышенной гордости, либо к зависти и падению самооценки.</a:t>
          </a:r>
          <a:endParaRPr lang="ru-RU" sz="2200" dirty="0">
            <a:solidFill>
              <a:schemeClr val="tx1"/>
            </a:solidFill>
          </a:endParaRPr>
        </a:p>
      </dgm:t>
    </dgm:pt>
    <dgm:pt modelId="{61059D71-F7EF-46CD-8D0C-B68653AEBE43}" type="parTrans" cxnId="{60800B23-EDAF-401D-9977-55D88074D962}">
      <dgm:prSet/>
      <dgm:spPr/>
      <dgm:t>
        <a:bodyPr/>
        <a:lstStyle/>
        <a:p>
          <a:endParaRPr lang="ru-RU"/>
        </a:p>
      </dgm:t>
    </dgm:pt>
    <dgm:pt modelId="{7DD4FB60-647D-4517-99BE-844AC08B4BF4}" type="sibTrans" cxnId="{60800B23-EDAF-401D-9977-55D88074D962}">
      <dgm:prSet/>
      <dgm:spPr/>
      <dgm:t>
        <a:bodyPr/>
        <a:lstStyle/>
        <a:p>
          <a:endParaRPr lang="ru-RU"/>
        </a:p>
      </dgm:t>
    </dgm:pt>
    <dgm:pt modelId="{1628FA58-61C1-4135-9094-81B4BCBD0156}">
      <dgm:prSet custT="1"/>
      <dgm:spPr/>
      <dgm:t>
        <a:bodyPr/>
        <a:lstStyle/>
        <a:p>
          <a:r>
            <a:rPr lang="ru-RU" sz="2100" b="0" i="0" dirty="0" smtClean="0">
              <a:solidFill>
                <a:schemeClr val="tx1"/>
              </a:solidFill>
            </a:rPr>
            <a:t>Проявляйте интерес к школе, классу, в котором учится ваш ребёнок. Очень полезно ребенка просто послушать.</a:t>
          </a:r>
          <a:endParaRPr lang="ru-RU" sz="2100" dirty="0">
            <a:solidFill>
              <a:schemeClr val="tx1"/>
            </a:solidFill>
          </a:endParaRPr>
        </a:p>
      </dgm:t>
    </dgm:pt>
    <dgm:pt modelId="{71AFB2C4-25CA-4599-87B0-5A9B8C2F7B15}" type="parTrans" cxnId="{FDC33A63-BB41-4841-ADE3-F4AEA21F748D}">
      <dgm:prSet/>
      <dgm:spPr/>
      <dgm:t>
        <a:bodyPr/>
        <a:lstStyle/>
        <a:p>
          <a:endParaRPr lang="ru-RU"/>
        </a:p>
      </dgm:t>
    </dgm:pt>
    <dgm:pt modelId="{51B6D341-B240-4B8C-BB8E-7136475A6B4D}" type="sibTrans" cxnId="{FDC33A63-BB41-4841-ADE3-F4AEA21F748D}">
      <dgm:prSet/>
      <dgm:spPr/>
      <dgm:t>
        <a:bodyPr/>
        <a:lstStyle/>
        <a:p>
          <a:endParaRPr lang="ru-RU"/>
        </a:p>
      </dgm:t>
    </dgm:pt>
    <dgm:pt modelId="{29E5DBA8-8ECD-42F5-B14C-24802B7351EA}">
      <dgm:prSet custT="1"/>
      <dgm:spPr/>
      <dgm:t>
        <a:bodyPr/>
        <a:lstStyle/>
        <a:p>
          <a:r>
            <a:rPr lang="ru-RU" sz="2100" b="0" i="0" dirty="0" smtClean="0">
              <a:solidFill>
                <a:schemeClr val="tx1"/>
              </a:solidFill>
            </a:rPr>
            <a:t>Учитывайте темперамент своего ребенка в период адаптации к школьному обучению.</a:t>
          </a:r>
          <a:endParaRPr lang="ru-RU" sz="2100" dirty="0">
            <a:solidFill>
              <a:schemeClr val="tx1"/>
            </a:solidFill>
          </a:endParaRPr>
        </a:p>
      </dgm:t>
    </dgm:pt>
    <dgm:pt modelId="{076D26EB-51B7-408A-A4CD-009868DDC783}" type="parTrans" cxnId="{C0EE8B3A-993A-4AB1-91CA-00471068E37D}">
      <dgm:prSet/>
      <dgm:spPr/>
      <dgm:t>
        <a:bodyPr/>
        <a:lstStyle/>
        <a:p>
          <a:endParaRPr lang="ru-RU"/>
        </a:p>
      </dgm:t>
    </dgm:pt>
    <dgm:pt modelId="{FE205A1C-F943-42A7-817B-ED4BB9A385D6}" type="sibTrans" cxnId="{C0EE8B3A-993A-4AB1-91CA-00471068E37D}">
      <dgm:prSet/>
      <dgm:spPr/>
      <dgm:t>
        <a:bodyPr/>
        <a:lstStyle/>
        <a:p>
          <a:endParaRPr lang="ru-RU"/>
        </a:p>
      </dgm:t>
    </dgm:pt>
    <dgm:pt modelId="{7323AD0D-5E99-40FD-911C-819CDA3BC58A}">
      <dgm:prSet custT="1"/>
      <dgm:spPr/>
      <dgm:t>
        <a:bodyPr/>
        <a:lstStyle/>
        <a:p>
          <a:r>
            <a:rPr lang="ru-RU" sz="2200" b="0" i="0" dirty="0" smtClean="0">
              <a:solidFill>
                <a:schemeClr val="tx1"/>
              </a:solidFill>
            </a:rPr>
            <a:t>Поощряйте ребенка не только за учебные успехи, дать больше самостоятельности.</a:t>
          </a:r>
          <a:endParaRPr lang="ru-RU" sz="2200" dirty="0">
            <a:solidFill>
              <a:schemeClr val="tx1"/>
            </a:solidFill>
          </a:endParaRPr>
        </a:p>
      </dgm:t>
    </dgm:pt>
    <dgm:pt modelId="{4E06B143-787D-46E6-9E77-3E14C95E7ACD}" type="parTrans" cxnId="{7A4CD6F7-D4F2-43B2-8593-D1F7597BF4CD}">
      <dgm:prSet/>
      <dgm:spPr/>
      <dgm:t>
        <a:bodyPr/>
        <a:lstStyle/>
        <a:p>
          <a:endParaRPr lang="ru-RU"/>
        </a:p>
      </dgm:t>
    </dgm:pt>
    <dgm:pt modelId="{1CB3AC88-9D2F-490C-8D13-E47F1C6A3F9E}" type="sibTrans" cxnId="{7A4CD6F7-D4F2-43B2-8593-D1F7597BF4CD}">
      <dgm:prSet/>
      <dgm:spPr/>
      <dgm:t>
        <a:bodyPr/>
        <a:lstStyle/>
        <a:p>
          <a:endParaRPr lang="ru-RU"/>
        </a:p>
      </dgm:t>
    </dgm:pt>
    <dgm:pt modelId="{A68748AA-44A1-420D-BD4F-6E4CC9BAC073}" type="pres">
      <dgm:prSet presAssocID="{148A366B-AE0B-42A3-B8A5-BD9292030A6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D0FF024-800B-4C8D-8B99-F903D42CC8CB}" type="pres">
      <dgm:prSet presAssocID="{148A366B-AE0B-42A3-B8A5-BD9292030A6B}" presName="Name1" presStyleCnt="0"/>
      <dgm:spPr/>
    </dgm:pt>
    <dgm:pt modelId="{8436D6D3-7F64-4CEE-BA4C-C60846AF5877}" type="pres">
      <dgm:prSet presAssocID="{148A366B-AE0B-42A3-B8A5-BD9292030A6B}" presName="cycle" presStyleCnt="0"/>
      <dgm:spPr/>
    </dgm:pt>
    <dgm:pt modelId="{E0370E80-69AF-4BDE-8BE1-483FF866FA89}" type="pres">
      <dgm:prSet presAssocID="{148A366B-AE0B-42A3-B8A5-BD9292030A6B}" presName="srcNode" presStyleLbl="node1" presStyleIdx="0" presStyleCnt="6"/>
      <dgm:spPr/>
    </dgm:pt>
    <dgm:pt modelId="{B36470C5-2F0B-4333-A94E-E93700242865}" type="pres">
      <dgm:prSet presAssocID="{148A366B-AE0B-42A3-B8A5-BD9292030A6B}" presName="conn" presStyleLbl="parChTrans1D2" presStyleIdx="0" presStyleCnt="1"/>
      <dgm:spPr/>
      <dgm:t>
        <a:bodyPr/>
        <a:lstStyle/>
        <a:p>
          <a:endParaRPr lang="ru-RU"/>
        </a:p>
      </dgm:t>
    </dgm:pt>
    <dgm:pt modelId="{87A1739C-C8D6-4492-B878-6FA757A4D7E2}" type="pres">
      <dgm:prSet presAssocID="{148A366B-AE0B-42A3-B8A5-BD9292030A6B}" presName="extraNode" presStyleLbl="node1" presStyleIdx="0" presStyleCnt="6"/>
      <dgm:spPr/>
    </dgm:pt>
    <dgm:pt modelId="{3D0B3E70-F129-4B07-B194-CA15156241AF}" type="pres">
      <dgm:prSet presAssocID="{148A366B-AE0B-42A3-B8A5-BD9292030A6B}" presName="dstNode" presStyleLbl="node1" presStyleIdx="0" presStyleCnt="6"/>
      <dgm:spPr/>
    </dgm:pt>
    <dgm:pt modelId="{A16B63D7-C88E-4403-B398-5F0C7157E121}" type="pres">
      <dgm:prSet presAssocID="{F3CEB042-8F92-45B2-BBD5-106CABC1E6D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32376-E1E9-45A6-9F75-BA9BA7506A96}" type="pres">
      <dgm:prSet presAssocID="{F3CEB042-8F92-45B2-BBD5-106CABC1E6D5}" presName="accent_1" presStyleCnt="0"/>
      <dgm:spPr/>
    </dgm:pt>
    <dgm:pt modelId="{B85071CE-ADEC-4F34-B0EE-05A71996A46A}" type="pres">
      <dgm:prSet presAssocID="{F3CEB042-8F92-45B2-BBD5-106CABC1E6D5}" presName="accentRepeatNode" presStyleLbl="solidFgAcc1" presStyleIdx="0" presStyleCnt="6"/>
      <dgm:spPr/>
    </dgm:pt>
    <dgm:pt modelId="{4BBD1EF0-DD05-48D4-93F1-BFA5B3B77869}" type="pres">
      <dgm:prSet presAssocID="{1628FA58-61C1-4135-9094-81B4BCBD0156}" presName="text_2" presStyleLbl="node1" presStyleIdx="1" presStyleCnt="6" custLinFactNeighborX="464" custLinFactNeighborY="-12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965A1-A2DD-4689-BDBB-0B55DF0A28CD}" type="pres">
      <dgm:prSet presAssocID="{1628FA58-61C1-4135-9094-81B4BCBD0156}" presName="accent_2" presStyleCnt="0"/>
      <dgm:spPr/>
    </dgm:pt>
    <dgm:pt modelId="{E79EE89C-692C-49B2-977E-24ECDF4A0627}" type="pres">
      <dgm:prSet presAssocID="{1628FA58-61C1-4135-9094-81B4BCBD0156}" presName="accentRepeatNode" presStyleLbl="solidFgAcc1" presStyleIdx="1" presStyleCnt="6" custLinFactNeighborX="4713" custLinFactNeighborY="-10022"/>
      <dgm:spPr/>
    </dgm:pt>
    <dgm:pt modelId="{40D5FF8F-1E22-439A-85B4-155FD0AC9B55}" type="pres">
      <dgm:prSet presAssocID="{6A839A2D-669E-4B79-98B2-1EE11A97F5FC}" presName="text_3" presStyleLbl="node1" presStyleIdx="2" presStyleCnt="6" custLinFactNeighborX="469" custLinFactNeighborY="-125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A37A2-D124-487F-A15D-5F12E66384F0}" type="pres">
      <dgm:prSet presAssocID="{6A839A2D-669E-4B79-98B2-1EE11A97F5FC}" presName="accent_3" presStyleCnt="0"/>
      <dgm:spPr/>
    </dgm:pt>
    <dgm:pt modelId="{100D3605-A21A-4E60-9EF5-A0C0FB5D339C}" type="pres">
      <dgm:prSet presAssocID="{6A839A2D-669E-4B79-98B2-1EE11A97F5FC}" presName="accentRepeatNode" presStyleLbl="solidFgAcc1" presStyleIdx="2" presStyleCnt="6" custLinFactNeighborX="4617" custLinFactNeighborY="-10026"/>
      <dgm:spPr/>
    </dgm:pt>
    <dgm:pt modelId="{3703DECF-230E-47ED-879A-8387D64BFEDF}" type="pres">
      <dgm:prSet presAssocID="{29E5DBA8-8ECD-42F5-B14C-24802B7351EA}" presName="text_4" presStyleLbl="node1" presStyleIdx="3" presStyleCnt="6" custLinFactNeighborX="469" custLinFactNeighborY="-12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567FC-EA73-44E3-BE7E-3A1C54F8C75E}" type="pres">
      <dgm:prSet presAssocID="{29E5DBA8-8ECD-42F5-B14C-24802B7351EA}" presName="accent_4" presStyleCnt="0"/>
      <dgm:spPr/>
    </dgm:pt>
    <dgm:pt modelId="{65CD01FB-A36F-4951-BE1B-B8ED61C41E98}" type="pres">
      <dgm:prSet presAssocID="{29E5DBA8-8ECD-42F5-B14C-24802B7351EA}" presName="accentRepeatNode" presStyleLbl="solidFgAcc1" presStyleIdx="3" presStyleCnt="6" custLinFactNeighborX="4617" custLinFactNeighborY="-9954"/>
      <dgm:spPr/>
    </dgm:pt>
    <dgm:pt modelId="{43D7A030-5381-42E6-8364-6BFE62C57613}" type="pres">
      <dgm:prSet presAssocID="{D504B673-0B29-4D62-8E7B-E8166D565991}" presName="text_5" presStyleLbl="node1" presStyleIdx="4" presStyleCnt="6" custScaleX="99072" custScaleY="149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9F2B3-A06C-42A4-A8D4-1471E2CF6A00}" type="pres">
      <dgm:prSet presAssocID="{D504B673-0B29-4D62-8E7B-E8166D565991}" presName="accent_5" presStyleCnt="0"/>
      <dgm:spPr/>
    </dgm:pt>
    <dgm:pt modelId="{BF2555B4-427F-4A70-89EB-487983FCF945}" type="pres">
      <dgm:prSet presAssocID="{D504B673-0B29-4D62-8E7B-E8166D565991}" presName="accentRepeatNode" presStyleLbl="solidFgAcc1" presStyleIdx="4" presStyleCnt="6"/>
      <dgm:spPr/>
    </dgm:pt>
    <dgm:pt modelId="{00B35262-4C82-4B6B-99F3-DEC2405C2403}" type="pres">
      <dgm:prSet presAssocID="{7323AD0D-5E99-40FD-911C-819CDA3BC58A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949C7-E266-4246-8A79-F3CAD6E31A83}" type="pres">
      <dgm:prSet presAssocID="{7323AD0D-5E99-40FD-911C-819CDA3BC58A}" presName="accent_6" presStyleCnt="0"/>
      <dgm:spPr/>
    </dgm:pt>
    <dgm:pt modelId="{A84C010A-86FA-4EE2-8E09-E43CF2431950}" type="pres">
      <dgm:prSet presAssocID="{7323AD0D-5E99-40FD-911C-819CDA3BC58A}" presName="accentRepeatNode" presStyleLbl="solidFgAcc1" presStyleIdx="5" presStyleCnt="6"/>
      <dgm:spPr/>
    </dgm:pt>
  </dgm:ptLst>
  <dgm:cxnLst>
    <dgm:cxn modelId="{4C4043BE-539D-4E9C-AA4E-DCABBF3BD0F6}" type="presOf" srcId="{728A036F-1163-4473-9A5A-104D5CA25110}" destId="{B36470C5-2F0B-4333-A94E-E93700242865}" srcOrd="0" destOrd="0" presId="urn:microsoft.com/office/officeart/2008/layout/VerticalCurvedList"/>
    <dgm:cxn modelId="{7A4CD6F7-D4F2-43B2-8593-D1F7597BF4CD}" srcId="{148A366B-AE0B-42A3-B8A5-BD9292030A6B}" destId="{7323AD0D-5E99-40FD-911C-819CDA3BC58A}" srcOrd="5" destOrd="0" parTransId="{4E06B143-787D-46E6-9E77-3E14C95E7ACD}" sibTransId="{1CB3AC88-9D2F-490C-8D13-E47F1C6A3F9E}"/>
    <dgm:cxn modelId="{6717BC28-1BD3-4AD0-8C09-848631804994}" type="presOf" srcId="{29E5DBA8-8ECD-42F5-B14C-24802B7351EA}" destId="{3703DECF-230E-47ED-879A-8387D64BFEDF}" srcOrd="0" destOrd="0" presId="urn:microsoft.com/office/officeart/2008/layout/VerticalCurvedList"/>
    <dgm:cxn modelId="{3B880FB4-E5E3-402C-8D77-E18BBFCB5EAB}" type="presOf" srcId="{6A839A2D-669E-4B79-98B2-1EE11A97F5FC}" destId="{40D5FF8F-1E22-439A-85B4-155FD0AC9B55}" srcOrd="0" destOrd="0" presId="urn:microsoft.com/office/officeart/2008/layout/VerticalCurvedList"/>
    <dgm:cxn modelId="{5F9EF2ED-F029-436D-AECF-0E63A3AA5885}" type="presOf" srcId="{7323AD0D-5E99-40FD-911C-819CDA3BC58A}" destId="{00B35262-4C82-4B6B-99F3-DEC2405C2403}" srcOrd="0" destOrd="0" presId="urn:microsoft.com/office/officeart/2008/layout/VerticalCurvedList"/>
    <dgm:cxn modelId="{C0EE8B3A-993A-4AB1-91CA-00471068E37D}" srcId="{148A366B-AE0B-42A3-B8A5-BD9292030A6B}" destId="{29E5DBA8-8ECD-42F5-B14C-24802B7351EA}" srcOrd="3" destOrd="0" parTransId="{076D26EB-51B7-408A-A4CD-009868DDC783}" sibTransId="{FE205A1C-F943-42A7-817B-ED4BB9A385D6}"/>
    <dgm:cxn modelId="{60800B23-EDAF-401D-9977-55D88074D962}" srcId="{148A366B-AE0B-42A3-B8A5-BD9292030A6B}" destId="{D504B673-0B29-4D62-8E7B-E8166D565991}" srcOrd="4" destOrd="0" parTransId="{61059D71-F7EF-46CD-8D0C-B68653AEBE43}" sibTransId="{7DD4FB60-647D-4517-99BE-844AC08B4BF4}"/>
    <dgm:cxn modelId="{3BA6A5A1-D2AD-422F-91DD-EC67A4B3831E}" type="presOf" srcId="{D504B673-0B29-4D62-8E7B-E8166D565991}" destId="{43D7A030-5381-42E6-8364-6BFE62C57613}" srcOrd="0" destOrd="0" presId="urn:microsoft.com/office/officeart/2008/layout/VerticalCurvedList"/>
    <dgm:cxn modelId="{0E9CCB5A-FDD2-437C-A22F-926B624BBDAC}" type="presOf" srcId="{1628FA58-61C1-4135-9094-81B4BCBD0156}" destId="{4BBD1EF0-DD05-48D4-93F1-BFA5B3B77869}" srcOrd="0" destOrd="0" presId="urn:microsoft.com/office/officeart/2008/layout/VerticalCurvedList"/>
    <dgm:cxn modelId="{42489402-A62C-4342-9899-1DECE00C07F4}" srcId="{148A366B-AE0B-42A3-B8A5-BD9292030A6B}" destId="{F3CEB042-8F92-45B2-BBD5-106CABC1E6D5}" srcOrd="0" destOrd="0" parTransId="{C581DFFC-CF89-45B3-8E7C-AE52F04C57F6}" sibTransId="{728A036F-1163-4473-9A5A-104D5CA25110}"/>
    <dgm:cxn modelId="{FDC33A63-BB41-4841-ADE3-F4AEA21F748D}" srcId="{148A366B-AE0B-42A3-B8A5-BD9292030A6B}" destId="{1628FA58-61C1-4135-9094-81B4BCBD0156}" srcOrd="1" destOrd="0" parTransId="{71AFB2C4-25CA-4599-87B0-5A9B8C2F7B15}" sibTransId="{51B6D341-B240-4B8C-BB8E-7136475A6B4D}"/>
    <dgm:cxn modelId="{3434A80E-31EC-4C29-9B88-E9E784B2A868}" srcId="{148A366B-AE0B-42A3-B8A5-BD9292030A6B}" destId="{6A839A2D-669E-4B79-98B2-1EE11A97F5FC}" srcOrd="2" destOrd="0" parTransId="{BC506A1C-3305-4DDB-A05A-8BFFC791D4C3}" sibTransId="{69DD9C90-68DD-49E4-AF5C-F79B5A778470}"/>
    <dgm:cxn modelId="{F7134BC4-5F6B-4E85-8AE2-D9971716A937}" type="presOf" srcId="{F3CEB042-8F92-45B2-BBD5-106CABC1E6D5}" destId="{A16B63D7-C88E-4403-B398-5F0C7157E121}" srcOrd="0" destOrd="0" presId="urn:microsoft.com/office/officeart/2008/layout/VerticalCurvedList"/>
    <dgm:cxn modelId="{3E521D06-E288-4853-AF4F-83A5DF0DE35D}" type="presOf" srcId="{148A366B-AE0B-42A3-B8A5-BD9292030A6B}" destId="{A68748AA-44A1-420D-BD4F-6E4CC9BAC073}" srcOrd="0" destOrd="0" presId="urn:microsoft.com/office/officeart/2008/layout/VerticalCurvedList"/>
    <dgm:cxn modelId="{91AE432F-5C08-4B0F-8170-BCEB71889009}" type="presParOf" srcId="{A68748AA-44A1-420D-BD4F-6E4CC9BAC073}" destId="{CD0FF024-800B-4C8D-8B99-F903D42CC8CB}" srcOrd="0" destOrd="0" presId="urn:microsoft.com/office/officeart/2008/layout/VerticalCurvedList"/>
    <dgm:cxn modelId="{76B71CD5-607D-41A0-A2CB-72881C2A24E4}" type="presParOf" srcId="{CD0FF024-800B-4C8D-8B99-F903D42CC8CB}" destId="{8436D6D3-7F64-4CEE-BA4C-C60846AF5877}" srcOrd="0" destOrd="0" presId="urn:microsoft.com/office/officeart/2008/layout/VerticalCurvedList"/>
    <dgm:cxn modelId="{4E95E25C-FAD2-4C04-8B28-90CB6962D754}" type="presParOf" srcId="{8436D6D3-7F64-4CEE-BA4C-C60846AF5877}" destId="{E0370E80-69AF-4BDE-8BE1-483FF866FA89}" srcOrd="0" destOrd="0" presId="urn:microsoft.com/office/officeart/2008/layout/VerticalCurvedList"/>
    <dgm:cxn modelId="{329D9800-C1D1-4281-B296-A1B438EE4EFF}" type="presParOf" srcId="{8436D6D3-7F64-4CEE-BA4C-C60846AF5877}" destId="{B36470C5-2F0B-4333-A94E-E93700242865}" srcOrd="1" destOrd="0" presId="urn:microsoft.com/office/officeart/2008/layout/VerticalCurvedList"/>
    <dgm:cxn modelId="{5F312A46-3202-4971-85AD-FF94E3E04950}" type="presParOf" srcId="{8436D6D3-7F64-4CEE-BA4C-C60846AF5877}" destId="{87A1739C-C8D6-4492-B878-6FA757A4D7E2}" srcOrd="2" destOrd="0" presId="urn:microsoft.com/office/officeart/2008/layout/VerticalCurvedList"/>
    <dgm:cxn modelId="{2A6E2672-4030-4AB0-85B3-F6F5C49E3EED}" type="presParOf" srcId="{8436D6D3-7F64-4CEE-BA4C-C60846AF5877}" destId="{3D0B3E70-F129-4B07-B194-CA15156241AF}" srcOrd="3" destOrd="0" presId="urn:microsoft.com/office/officeart/2008/layout/VerticalCurvedList"/>
    <dgm:cxn modelId="{5072311A-FC5C-40CB-8FD0-C05120E347A6}" type="presParOf" srcId="{CD0FF024-800B-4C8D-8B99-F903D42CC8CB}" destId="{A16B63D7-C88E-4403-B398-5F0C7157E121}" srcOrd="1" destOrd="0" presId="urn:microsoft.com/office/officeart/2008/layout/VerticalCurvedList"/>
    <dgm:cxn modelId="{8915FB43-E2C4-4971-B8E3-B107F944413E}" type="presParOf" srcId="{CD0FF024-800B-4C8D-8B99-F903D42CC8CB}" destId="{11132376-E1E9-45A6-9F75-BA9BA7506A96}" srcOrd="2" destOrd="0" presId="urn:microsoft.com/office/officeart/2008/layout/VerticalCurvedList"/>
    <dgm:cxn modelId="{912A1D31-AAC1-4EAC-B062-DDAE38F9CD21}" type="presParOf" srcId="{11132376-E1E9-45A6-9F75-BA9BA7506A96}" destId="{B85071CE-ADEC-4F34-B0EE-05A71996A46A}" srcOrd="0" destOrd="0" presId="urn:microsoft.com/office/officeart/2008/layout/VerticalCurvedList"/>
    <dgm:cxn modelId="{B126EC98-C87B-46E1-8BC2-6B42CE092177}" type="presParOf" srcId="{CD0FF024-800B-4C8D-8B99-F903D42CC8CB}" destId="{4BBD1EF0-DD05-48D4-93F1-BFA5B3B77869}" srcOrd="3" destOrd="0" presId="urn:microsoft.com/office/officeart/2008/layout/VerticalCurvedList"/>
    <dgm:cxn modelId="{2B2777EA-018B-4FEF-9D31-3A17F21A7BC9}" type="presParOf" srcId="{CD0FF024-800B-4C8D-8B99-F903D42CC8CB}" destId="{2E0965A1-A2DD-4689-BDBB-0B55DF0A28CD}" srcOrd="4" destOrd="0" presId="urn:microsoft.com/office/officeart/2008/layout/VerticalCurvedList"/>
    <dgm:cxn modelId="{125B1311-EBB1-40C4-98F3-F9F27932BFD5}" type="presParOf" srcId="{2E0965A1-A2DD-4689-BDBB-0B55DF0A28CD}" destId="{E79EE89C-692C-49B2-977E-24ECDF4A0627}" srcOrd="0" destOrd="0" presId="urn:microsoft.com/office/officeart/2008/layout/VerticalCurvedList"/>
    <dgm:cxn modelId="{ECFADB1F-6E22-4B0D-9223-72FB468CF5A4}" type="presParOf" srcId="{CD0FF024-800B-4C8D-8B99-F903D42CC8CB}" destId="{40D5FF8F-1E22-439A-85B4-155FD0AC9B55}" srcOrd="5" destOrd="0" presId="urn:microsoft.com/office/officeart/2008/layout/VerticalCurvedList"/>
    <dgm:cxn modelId="{55E4F119-7C44-445D-810D-F596BEF91F7E}" type="presParOf" srcId="{CD0FF024-800B-4C8D-8B99-F903D42CC8CB}" destId="{285A37A2-D124-487F-A15D-5F12E66384F0}" srcOrd="6" destOrd="0" presId="urn:microsoft.com/office/officeart/2008/layout/VerticalCurvedList"/>
    <dgm:cxn modelId="{CB54A7C1-1070-42BF-A5CB-F437A505FFC5}" type="presParOf" srcId="{285A37A2-D124-487F-A15D-5F12E66384F0}" destId="{100D3605-A21A-4E60-9EF5-A0C0FB5D339C}" srcOrd="0" destOrd="0" presId="urn:microsoft.com/office/officeart/2008/layout/VerticalCurvedList"/>
    <dgm:cxn modelId="{94B27438-FB48-43C1-B37E-42FA4137765A}" type="presParOf" srcId="{CD0FF024-800B-4C8D-8B99-F903D42CC8CB}" destId="{3703DECF-230E-47ED-879A-8387D64BFEDF}" srcOrd="7" destOrd="0" presId="urn:microsoft.com/office/officeart/2008/layout/VerticalCurvedList"/>
    <dgm:cxn modelId="{8B9F9EFE-3BF8-42DA-B2F1-EDBDEB8D7E7A}" type="presParOf" srcId="{CD0FF024-800B-4C8D-8B99-F903D42CC8CB}" destId="{638567FC-EA73-44E3-BE7E-3A1C54F8C75E}" srcOrd="8" destOrd="0" presId="urn:microsoft.com/office/officeart/2008/layout/VerticalCurvedList"/>
    <dgm:cxn modelId="{2592BEE0-4885-49DD-8669-83231BB6F2FA}" type="presParOf" srcId="{638567FC-EA73-44E3-BE7E-3A1C54F8C75E}" destId="{65CD01FB-A36F-4951-BE1B-B8ED61C41E98}" srcOrd="0" destOrd="0" presId="urn:microsoft.com/office/officeart/2008/layout/VerticalCurvedList"/>
    <dgm:cxn modelId="{12D6DD88-E827-42F9-8ECC-16CEAE2692C2}" type="presParOf" srcId="{CD0FF024-800B-4C8D-8B99-F903D42CC8CB}" destId="{43D7A030-5381-42E6-8364-6BFE62C57613}" srcOrd="9" destOrd="0" presId="urn:microsoft.com/office/officeart/2008/layout/VerticalCurvedList"/>
    <dgm:cxn modelId="{FDC41665-398C-46EF-9E1A-82267CF8D9E2}" type="presParOf" srcId="{CD0FF024-800B-4C8D-8B99-F903D42CC8CB}" destId="{1D69F2B3-A06C-42A4-A8D4-1471E2CF6A00}" srcOrd="10" destOrd="0" presId="urn:microsoft.com/office/officeart/2008/layout/VerticalCurvedList"/>
    <dgm:cxn modelId="{8480DC4C-5654-4F81-92F7-560405A66F28}" type="presParOf" srcId="{1D69F2B3-A06C-42A4-A8D4-1471E2CF6A00}" destId="{BF2555B4-427F-4A70-89EB-487983FCF945}" srcOrd="0" destOrd="0" presId="urn:microsoft.com/office/officeart/2008/layout/VerticalCurvedList"/>
    <dgm:cxn modelId="{40FE9A94-2F49-4AE6-98D7-993F4A62AD94}" type="presParOf" srcId="{CD0FF024-800B-4C8D-8B99-F903D42CC8CB}" destId="{00B35262-4C82-4B6B-99F3-DEC2405C2403}" srcOrd="11" destOrd="0" presId="urn:microsoft.com/office/officeart/2008/layout/VerticalCurvedList"/>
    <dgm:cxn modelId="{DD20380F-8BA9-4A09-A10F-72F7DAC40718}" type="presParOf" srcId="{CD0FF024-800B-4C8D-8B99-F903D42CC8CB}" destId="{8E7949C7-E266-4246-8A79-F3CAD6E31A83}" srcOrd="12" destOrd="0" presId="urn:microsoft.com/office/officeart/2008/layout/VerticalCurvedList"/>
    <dgm:cxn modelId="{998815C9-BDC4-4DDE-A77B-9C9D1AAEC764}" type="presParOf" srcId="{8E7949C7-E266-4246-8A79-F3CAD6E31A83}" destId="{A84C010A-86FA-4EE2-8E09-E43CF243195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148A366B-AE0B-42A3-B8A5-BD9292030A6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CEB042-8F92-45B2-BBD5-106CABC1E6D5}">
      <dgm:prSet phldrT="[Текст]" custT="1"/>
      <dgm:spPr/>
      <dgm:t>
        <a:bodyPr/>
        <a:lstStyle/>
        <a:p>
          <a:r>
            <a:rPr lang="ru-RU" sz="2200" b="0" i="0" dirty="0" smtClean="0">
              <a:solidFill>
                <a:schemeClr val="tx1"/>
              </a:solidFill>
            </a:rPr>
            <a:t>Развивать кругозор обучающихся не только через систему уроков, но и через систему воспитательных мероприятий</a:t>
          </a:r>
          <a:endParaRPr lang="ru-RU" sz="2200" dirty="0">
            <a:solidFill>
              <a:schemeClr val="tx1"/>
            </a:solidFill>
          </a:endParaRPr>
        </a:p>
      </dgm:t>
    </dgm:pt>
    <dgm:pt modelId="{C581DFFC-CF89-45B3-8E7C-AE52F04C57F6}" type="parTrans" cxnId="{42489402-A62C-4342-9899-1DECE00C07F4}">
      <dgm:prSet/>
      <dgm:spPr/>
      <dgm:t>
        <a:bodyPr/>
        <a:lstStyle/>
        <a:p>
          <a:endParaRPr lang="ru-RU"/>
        </a:p>
      </dgm:t>
    </dgm:pt>
    <dgm:pt modelId="{728A036F-1163-4473-9A5A-104D5CA25110}" type="sibTrans" cxnId="{42489402-A62C-4342-9899-1DECE00C07F4}">
      <dgm:prSet/>
      <dgm:spPr/>
      <dgm:t>
        <a:bodyPr/>
        <a:lstStyle/>
        <a:p>
          <a:endParaRPr lang="ru-RU"/>
        </a:p>
      </dgm:t>
    </dgm:pt>
    <dgm:pt modelId="{6A839A2D-669E-4B79-98B2-1EE11A97F5FC}">
      <dgm:prSet phldrT="[Текст]" custT="1"/>
      <dgm:spPr/>
      <dgm:t>
        <a:bodyPr/>
        <a:lstStyle/>
        <a:p>
          <a:r>
            <a:rPr lang="ru-RU" sz="2200" b="0" i="0" dirty="0" smtClean="0">
              <a:solidFill>
                <a:schemeClr val="tx1"/>
              </a:solidFill>
            </a:rPr>
            <a:t>Положительно оценивать каждый удавшийся шаг ребенка, попытку (даже неудачную) самостоятельно найти ответ на вопрос.</a:t>
          </a:r>
          <a:endParaRPr lang="ru-RU" sz="2200" dirty="0">
            <a:solidFill>
              <a:schemeClr val="tx1"/>
            </a:solidFill>
          </a:endParaRPr>
        </a:p>
      </dgm:t>
    </dgm:pt>
    <dgm:pt modelId="{BC506A1C-3305-4DDB-A05A-8BFFC791D4C3}" type="parTrans" cxnId="{3434A80E-31EC-4C29-9B88-E9E784B2A868}">
      <dgm:prSet/>
      <dgm:spPr/>
      <dgm:t>
        <a:bodyPr/>
        <a:lstStyle/>
        <a:p>
          <a:endParaRPr lang="ru-RU"/>
        </a:p>
      </dgm:t>
    </dgm:pt>
    <dgm:pt modelId="{69DD9C90-68DD-49E4-AF5C-F79B5A778470}" type="sibTrans" cxnId="{3434A80E-31EC-4C29-9B88-E9E784B2A868}">
      <dgm:prSet/>
      <dgm:spPr/>
      <dgm:t>
        <a:bodyPr/>
        <a:lstStyle/>
        <a:p>
          <a:endParaRPr lang="ru-RU"/>
        </a:p>
      </dgm:t>
    </dgm:pt>
    <dgm:pt modelId="{D504B673-0B29-4D62-8E7B-E8166D565991}">
      <dgm:prSet phldrT="[Текст]" custT="1"/>
      <dgm:spPr/>
      <dgm:t>
        <a:bodyPr/>
        <a:lstStyle/>
        <a:p>
          <a:r>
            <a:rPr lang="ru-RU" sz="2200" b="0" i="0" dirty="0" smtClean="0">
              <a:solidFill>
                <a:schemeClr val="tx1"/>
              </a:solidFill>
            </a:rPr>
            <a:t>Способствовать созданию доброжелательной, благоприятной атмосфере в классе, формируя позитивное отношение к учению.</a:t>
          </a:r>
          <a:endParaRPr lang="ru-RU" sz="2200" dirty="0">
            <a:solidFill>
              <a:schemeClr val="tx1"/>
            </a:solidFill>
          </a:endParaRPr>
        </a:p>
      </dgm:t>
    </dgm:pt>
    <dgm:pt modelId="{61059D71-F7EF-46CD-8D0C-B68653AEBE43}" type="parTrans" cxnId="{60800B23-EDAF-401D-9977-55D88074D962}">
      <dgm:prSet/>
      <dgm:spPr/>
      <dgm:t>
        <a:bodyPr/>
        <a:lstStyle/>
        <a:p>
          <a:endParaRPr lang="ru-RU"/>
        </a:p>
      </dgm:t>
    </dgm:pt>
    <dgm:pt modelId="{7DD4FB60-647D-4517-99BE-844AC08B4BF4}" type="sibTrans" cxnId="{60800B23-EDAF-401D-9977-55D88074D962}">
      <dgm:prSet/>
      <dgm:spPr/>
      <dgm:t>
        <a:bodyPr/>
        <a:lstStyle/>
        <a:p>
          <a:endParaRPr lang="ru-RU"/>
        </a:p>
      </dgm:t>
    </dgm:pt>
    <dgm:pt modelId="{1628FA58-61C1-4135-9094-81B4BCBD0156}">
      <dgm:prSet custT="1"/>
      <dgm:spPr/>
      <dgm:t>
        <a:bodyPr/>
        <a:lstStyle/>
        <a:p>
          <a:r>
            <a:rPr lang="ru-RU" sz="2100" b="0" i="0" dirty="0" smtClean="0">
              <a:solidFill>
                <a:schemeClr val="tx1"/>
              </a:solidFill>
            </a:rPr>
            <a:t>Использовать методы и приемы,  развивающие познавательные процессы детей, повышающие мотивацию к учебному процессу.</a:t>
          </a:r>
          <a:endParaRPr lang="ru-RU" sz="2100" dirty="0">
            <a:solidFill>
              <a:schemeClr val="tx1"/>
            </a:solidFill>
          </a:endParaRPr>
        </a:p>
      </dgm:t>
    </dgm:pt>
    <dgm:pt modelId="{71AFB2C4-25CA-4599-87B0-5A9B8C2F7B15}" type="parTrans" cxnId="{FDC33A63-BB41-4841-ADE3-F4AEA21F748D}">
      <dgm:prSet/>
      <dgm:spPr/>
      <dgm:t>
        <a:bodyPr/>
        <a:lstStyle/>
        <a:p>
          <a:endParaRPr lang="ru-RU"/>
        </a:p>
      </dgm:t>
    </dgm:pt>
    <dgm:pt modelId="{51B6D341-B240-4B8C-BB8E-7136475A6B4D}" type="sibTrans" cxnId="{FDC33A63-BB41-4841-ADE3-F4AEA21F748D}">
      <dgm:prSet/>
      <dgm:spPr/>
      <dgm:t>
        <a:bodyPr/>
        <a:lstStyle/>
        <a:p>
          <a:endParaRPr lang="ru-RU"/>
        </a:p>
      </dgm:t>
    </dgm:pt>
    <dgm:pt modelId="{29E5DBA8-8ECD-42F5-B14C-24802B7351EA}">
      <dgm:prSet custT="1"/>
      <dgm:spPr/>
      <dgm:t>
        <a:bodyPr/>
        <a:lstStyle/>
        <a:p>
          <a:r>
            <a:rPr lang="ru-RU" sz="2100" b="0" i="0" dirty="0" smtClean="0">
              <a:solidFill>
                <a:schemeClr val="tx1"/>
              </a:solidFill>
            </a:rPr>
            <a:t>Систематически проводить индивидуальную работу с детьми, имеющими трудности в адаптации.</a:t>
          </a:r>
          <a:endParaRPr lang="ru-RU" sz="2100" dirty="0">
            <a:solidFill>
              <a:schemeClr val="tx1"/>
            </a:solidFill>
          </a:endParaRPr>
        </a:p>
      </dgm:t>
    </dgm:pt>
    <dgm:pt modelId="{076D26EB-51B7-408A-A4CD-009868DDC783}" type="parTrans" cxnId="{C0EE8B3A-993A-4AB1-91CA-00471068E37D}">
      <dgm:prSet/>
      <dgm:spPr/>
      <dgm:t>
        <a:bodyPr/>
        <a:lstStyle/>
        <a:p>
          <a:endParaRPr lang="ru-RU"/>
        </a:p>
      </dgm:t>
    </dgm:pt>
    <dgm:pt modelId="{FE205A1C-F943-42A7-817B-ED4BB9A385D6}" type="sibTrans" cxnId="{C0EE8B3A-993A-4AB1-91CA-00471068E37D}">
      <dgm:prSet/>
      <dgm:spPr/>
      <dgm:t>
        <a:bodyPr/>
        <a:lstStyle/>
        <a:p>
          <a:endParaRPr lang="ru-RU"/>
        </a:p>
      </dgm:t>
    </dgm:pt>
    <dgm:pt modelId="{7323AD0D-5E99-40FD-911C-819CDA3BC58A}">
      <dgm:prSet custT="1"/>
      <dgm:spPr/>
      <dgm:t>
        <a:bodyPr/>
        <a:lstStyle/>
        <a:p>
          <a:r>
            <a:rPr lang="ru-RU" sz="2200" b="0" i="0" dirty="0" smtClean="0">
              <a:solidFill>
                <a:schemeClr val="tx1"/>
              </a:solidFill>
            </a:rPr>
            <a:t>Развивать дисциплинированность, терпение к недостаткам других людей.</a:t>
          </a:r>
          <a:endParaRPr lang="ru-RU" sz="2200" dirty="0">
            <a:solidFill>
              <a:schemeClr val="tx1"/>
            </a:solidFill>
          </a:endParaRPr>
        </a:p>
      </dgm:t>
    </dgm:pt>
    <dgm:pt modelId="{4E06B143-787D-46E6-9E77-3E14C95E7ACD}" type="parTrans" cxnId="{7A4CD6F7-D4F2-43B2-8593-D1F7597BF4CD}">
      <dgm:prSet/>
      <dgm:spPr/>
      <dgm:t>
        <a:bodyPr/>
        <a:lstStyle/>
        <a:p>
          <a:endParaRPr lang="ru-RU"/>
        </a:p>
      </dgm:t>
    </dgm:pt>
    <dgm:pt modelId="{1CB3AC88-9D2F-490C-8D13-E47F1C6A3F9E}" type="sibTrans" cxnId="{7A4CD6F7-D4F2-43B2-8593-D1F7597BF4CD}">
      <dgm:prSet/>
      <dgm:spPr/>
      <dgm:t>
        <a:bodyPr/>
        <a:lstStyle/>
        <a:p>
          <a:endParaRPr lang="ru-RU"/>
        </a:p>
      </dgm:t>
    </dgm:pt>
    <dgm:pt modelId="{A68748AA-44A1-420D-BD4F-6E4CC9BAC073}" type="pres">
      <dgm:prSet presAssocID="{148A366B-AE0B-42A3-B8A5-BD9292030A6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D0FF024-800B-4C8D-8B99-F903D42CC8CB}" type="pres">
      <dgm:prSet presAssocID="{148A366B-AE0B-42A3-B8A5-BD9292030A6B}" presName="Name1" presStyleCnt="0"/>
      <dgm:spPr/>
    </dgm:pt>
    <dgm:pt modelId="{8436D6D3-7F64-4CEE-BA4C-C60846AF5877}" type="pres">
      <dgm:prSet presAssocID="{148A366B-AE0B-42A3-B8A5-BD9292030A6B}" presName="cycle" presStyleCnt="0"/>
      <dgm:spPr/>
    </dgm:pt>
    <dgm:pt modelId="{E0370E80-69AF-4BDE-8BE1-483FF866FA89}" type="pres">
      <dgm:prSet presAssocID="{148A366B-AE0B-42A3-B8A5-BD9292030A6B}" presName="srcNode" presStyleLbl="node1" presStyleIdx="0" presStyleCnt="6"/>
      <dgm:spPr/>
    </dgm:pt>
    <dgm:pt modelId="{B36470C5-2F0B-4333-A94E-E93700242865}" type="pres">
      <dgm:prSet presAssocID="{148A366B-AE0B-42A3-B8A5-BD9292030A6B}" presName="conn" presStyleLbl="parChTrans1D2" presStyleIdx="0" presStyleCnt="1"/>
      <dgm:spPr/>
      <dgm:t>
        <a:bodyPr/>
        <a:lstStyle/>
        <a:p>
          <a:endParaRPr lang="ru-RU"/>
        </a:p>
      </dgm:t>
    </dgm:pt>
    <dgm:pt modelId="{87A1739C-C8D6-4492-B878-6FA757A4D7E2}" type="pres">
      <dgm:prSet presAssocID="{148A366B-AE0B-42A3-B8A5-BD9292030A6B}" presName="extraNode" presStyleLbl="node1" presStyleIdx="0" presStyleCnt="6"/>
      <dgm:spPr/>
    </dgm:pt>
    <dgm:pt modelId="{3D0B3E70-F129-4B07-B194-CA15156241AF}" type="pres">
      <dgm:prSet presAssocID="{148A366B-AE0B-42A3-B8A5-BD9292030A6B}" presName="dstNode" presStyleLbl="node1" presStyleIdx="0" presStyleCnt="6"/>
      <dgm:spPr/>
    </dgm:pt>
    <dgm:pt modelId="{A16B63D7-C88E-4403-B398-5F0C7157E121}" type="pres">
      <dgm:prSet presAssocID="{F3CEB042-8F92-45B2-BBD5-106CABC1E6D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32376-E1E9-45A6-9F75-BA9BA7506A96}" type="pres">
      <dgm:prSet presAssocID="{F3CEB042-8F92-45B2-BBD5-106CABC1E6D5}" presName="accent_1" presStyleCnt="0"/>
      <dgm:spPr/>
    </dgm:pt>
    <dgm:pt modelId="{B85071CE-ADEC-4F34-B0EE-05A71996A46A}" type="pres">
      <dgm:prSet presAssocID="{F3CEB042-8F92-45B2-BBD5-106CABC1E6D5}" presName="accentRepeatNode" presStyleLbl="solidFgAcc1" presStyleIdx="0" presStyleCnt="6"/>
      <dgm:spPr/>
    </dgm:pt>
    <dgm:pt modelId="{4BBD1EF0-DD05-48D4-93F1-BFA5B3B77869}" type="pres">
      <dgm:prSet presAssocID="{1628FA58-61C1-4135-9094-81B4BCBD0156}" presName="text_2" presStyleLbl="node1" presStyleIdx="1" presStyleCnt="6" custScaleY="141845" custLinFactNeighborX="464" custLinFactNeighborY="-12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965A1-A2DD-4689-BDBB-0B55DF0A28CD}" type="pres">
      <dgm:prSet presAssocID="{1628FA58-61C1-4135-9094-81B4BCBD0156}" presName="accent_2" presStyleCnt="0"/>
      <dgm:spPr/>
    </dgm:pt>
    <dgm:pt modelId="{E79EE89C-692C-49B2-977E-24ECDF4A0627}" type="pres">
      <dgm:prSet presAssocID="{1628FA58-61C1-4135-9094-81B4BCBD0156}" presName="accentRepeatNode" presStyleLbl="solidFgAcc1" presStyleIdx="1" presStyleCnt="6" custLinFactNeighborX="4713" custLinFactNeighborY="-10022"/>
      <dgm:spPr/>
    </dgm:pt>
    <dgm:pt modelId="{40D5FF8F-1E22-439A-85B4-155FD0AC9B55}" type="pres">
      <dgm:prSet presAssocID="{6A839A2D-669E-4B79-98B2-1EE11A97F5FC}" presName="text_3" presStyleLbl="node1" presStyleIdx="2" presStyleCnt="6" custScaleY="137949" custLinFactNeighborX="258" custLinFactNeighborY="2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A37A2-D124-487F-A15D-5F12E66384F0}" type="pres">
      <dgm:prSet presAssocID="{6A839A2D-669E-4B79-98B2-1EE11A97F5FC}" presName="accent_3" presStyleCnt="0"/>
      <dgm:spPr/>
    </dgm:pt>
    <dgm:pt modelId="{100D3605-A21A-4E60-9EF5-A0C0FB5D339C}" type="pres">
      <dgm:prSet presAssocID="{6A839A2D-669E-4B79-98B2-1EE11A97F5FC}" presName="accentRepeatNode" presStyleLbl="solidFgAcc1" presStyleIdx="2" presStyleCnt="6" custLinFactNeighborX="4617" custLinFactNeighborY="-10026"/>
      <dgm:spPr/>
    </dgm:pt>
    <dgm:pt modelId="{3703DECF-230E-47ED-879A-8387D64BFEDF}" type="pres">
      <dgm:prSet presAssocID="{29E5DBA8-8ECD-42F5-B14C-24802B7351EA}" presName="text_4" presStyleLbl="node1" presStyleIdx="3" presStyleCnt="6" custScaleY="109382" custLinFactNeighborX="469" custLinFactNeighborY="-12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567FC-EA73-44E3-BE7E-3A1C54F8C75E}" type="pres">
      <dgm:prSet presAssocID="{29E5DBA8-8ECD-42F5-B14C-24802B7351EA}" presName="accent_4" presStyleCnt="0"/>
      <dgm:spPr/>
    </dgm:pt>
    <dgm:pt modelId="{65CD01FB-A36F-4951-BE1B-B8ED61C41E98}" type="pres">
      <dgm:prSet presAssocID="{29E5DBA8-8ECD-42F5-B14C-24802B7351EA}" presName="accentRepeatNode" presStyleLbl="solidFgAcc1" presStyleIdx="3" presStyleCnt="6" custLinFactNeighborX="4617" custLinFactNeighborY="-9954"/>
      <dgm:spPr/>
    </dgm:pt>
    <dgm:pt modelId="{43D7A030-5381-42E6-8364-6BFE62C57613}" type="pres">
      <dgm:prSet presAssocID="{D504B673-0B29-4D62-8E7B-E8166D565991}" presName="text_5" presStyleLbl="node1" presStyleIdx="4" presStyleCnt="6" custScaleX="99072" custScaleY="149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9F2B3-A06C-42A4-A8D4-1471E2CF6A00}" type="pres">
      <dgm:prSet presAssocID="{D504B673-0B29-4D62-8E7B-E8166D565991}" presName="accent_5" presStyleCnt="0"/>
      <dgm:spPr/>
    </dgm:pt>
    <dgm:pt modelId="{BF2555B4-427F-4A70-89EB-487983FCF945}" type="pres">
      <dgm:prSet presAssocID="{D504B673-0B29-4D62-8E7B-E8166D565991}" presName="accentRepeatNode" presStyleLbl="solidFgAcc1" presStyleIdx="4" presStyleCnt="6"/>
      <dgm:spPr/>
    </dgm:pt>
    <dgm:pt modelId="{00B35262-4C82-4B6B-99F3-DEC2405C2403}" type="pres">
      <dgm:prSet presAssocID="{7323AD0D-5E99-40FD-911C-819CDA3BC58A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949C7-E266-4246-8A79-F3CAD6E31A83}" type="pres">
      <dgm:prSet presAssocID="{7323AD0D-5E99-40FD-911C-819CDA3BC58A}" presName="accent_6" presStyleCnt="0"/>
      <dgm:spPr/>
    </dgm:pt>
    <dgm:pt modelId="{A84C010A-86FA-4EE2-8E09-E43CF2431950}" type="pres">
      <dgm:prSet presAssocID="{7323AD0D-5E99-40FD-911C-819CDA3BC58A}" presName="accentRepeatNode" presStyleLbl="solidFgAcc1" presStyleIdx="5" presStyleCnt="6"/>
      <dgm:spPr/>
    </dgm:pt>
  </dgm:ptLst>
  <dgm:cxnLst>
    <dgm:cxn modelId="{6BFC3A89-CEF8-4E58-88EA-7EFE55B1A67E}" type="presOf" srcId="{6A839A2D-669E-4B79-98B2-1EE11A97F5FC}" destId="{40D5FF8F-1E22-439A-85B4-155FD0AC9B55}" srcOrd="0" destOrd="0" presId="urn:microsoft.com/office/officeart/2008/layout/VerticalCurvedList"/>
    <dgm:cxn modelId="{B7EA9D73-6940-4076-9E12-56310FEAEABA}" type="presOf" srcId="{F3CEB042-8F92-45B2-BBD5-106CABC1E6D5}" destId="{A16B63D7-C88E-4403-B398-5F0C7157E121}" srcOrd="0" destOrd="0" presId="urn:microsoft.com/office/officeart/2008/layout/VerticalCurvedList"/>
    <dgm:cxn modelId="{7A4CD6F7-D4F2-43B2-8593-D1F7597BF4CD}" srcId="{148A366B-AE0B-42A3-B8A5-BD9292030A6B}" destId="{7323AD0D-5E99-40FD-911C-819CDA3BC58A}" srcOrd="5" destOrd="0" parTransId="{4E06B143-787D-46E6-9E77-3E14C95E7ACD}" sibTransId="{1CB3AC88-9D2F-490C-8D13-E47F1C6A3F9E}"/>
    <dgm:cxn modelId="{1C0FA06B-C1DE-445B-B45D-31608CE33AA9}" type="presOf" srcId="{148A366B-AE0B-42A3-B8A5-BD9292030A6B}" destId="{A68748AA-44A1-420D-BD4F-6E4CC9BAC073}" srcOrd="0" destOrd="0" presId="urn:microsoft.com/office/officeart/2008/layout/VerticalCurvedList"/>
    <dgm:cxn modelId="{C0EE8B3A-993A-4AB1-91CA-00471068E37D}" srcId="{148A366B-AE0B-42A3-B8A5-BD9292030A6B}" destId="{29E5DBA8-8ECD-42F5-B14C-24802B7351EA}" srcOrd="3" destOrd="0" parTransId="{076D26EB-51B7-408A-A4CD-009868DDC783}" sibTransId="{FE205A1C-F943-42A7-817B-ED4BB9A385D6}"/>
    <dgm:cxn modelId="{60800B23-EDAF-401D-9977-55D88074D962}" srcId="{148A366B-AE0B-42A3-B8A5-BD9292030A6B}" destId="{D504B673-0B29-4D62-8E7B-E8166D565991}" srcOrd="4" destOrd="0" parTransId="{61059D71-F7EF-46CD-8D0C-B68653AEBE43}" sibTransId="{7DD4FB60-647D-4517-99BE-844AC08B4BF4}"/>
    <dgm:cxn modelId="{00E1E07E-F592-4D42-8249-82767860126C}" type="presOf" srcId="{728A036F-1163-4473-9A5A-104D5CA25110}" destId="{B36470C5-2F0B-4333-A94E-E93700242865}" srcOrd="0" destOrd="0" presId="urn:microsoft.com/office/officeart/2008/layout/VerticalCurvedList"/>
    <dgm:cxn modelId="{D1CEE5D0-FEA1-480B-A64F-D6388E17934C}" type="presOf" srcId="{7323AD0D-5E99-40FD-911C-819CDA3BC58A}" destId="{00B35262-4C82-4B6B-99F3-DEC2405C2403}" srcOrd="0" destOrd="0" presId="urn:microsoft.com/office/officeart/2008/layout/VerticalCurvedList"/>
    <dgm:cxn modelId="{42489402-A62C-4342-9899-1DECE00C07F4}" srcId="{148A366B-AE0B-42A3-B8A5-BD9292030A6B}" destId="{F3CEB042-8F92-45B2-BBD5-106CABC1E6D5}" srcOrd="0" destOrd="0" parTransId="{C581DFFC-CF89-45B3-8E7C-AE52F04C57F6}" sibTransId="{728A036F-1163-4473-9A5A-104D5CA25110}"/>
    <dgm:cxn modelId="{97FB6A63-39BE-4B4C-94CF-8824A102176A}" type="presOf" srcId="{D504B673-0B29-4D62-8E7B-E8166D565991}" destId="{43D7A030-5381-42E6-8364-6BFE62C57613}" srcOrd="0" destOrd="0" presId="urn:microsoft.com/office/officeart/2008/layout/VerticalCurvedList"/>
    <dgm:cxn modelId="{FC069073-AFF3-4B50-AC03-B30063E88A3E}" type="presOf" srcId="{1628FA58-61C1-4135-9094-81B4BCBD0156}" destId="{4BBD1EF0-DD05-48D4-93F1-BFA5B3B77869}" srcOrd="0" destOrd="0" presId="urn:microsoft.com/office/officeart/2008/layout/VerticalCurvedList"/>
    <dgm:cxn modelId="{FDC33A63-BB41-4841-ADE3-F4AEA21F748D}" srcId="{148A366B-AE0B-42A3-B8A5-BD9292030A6B}" destId="{1628FA58-61C1-4135-9094-81B4BCBD0156}" srcOrd="1" destOrd="0" parTransId="{71AFB2C4-25CA-4599-87B0-5A9B8C2F7B15}" sibTransId="{51B6D341-B240-4B8C-BB8E-7136475A6B4D}"/>
    <dgm:cxn modelId="{1F892818-2F52-47CA-B57E-9ED6672352B4}" type="presOf" srcId="{29E5DBA8-8ECD-42F5-B14C-24802B7351EA}" destId="{3703DECF-230E-47ED-879A-8387D64BFEDF}" srcOrd="0" destOrd="0" presId="urn:microsoft.com/office/officeart/2008/layout/VerticalCurvedList"/>
    <dgm:cxn modelId="{3434A80E-31EC-4C29-9B88-E9E784B2A868}" srcId="{148A366B-AE0B-42A3-B8A5-BD9292030A6B}" destId="{6A839A2D-669E-4B79-98B2-1EE11A97F5FC}" srcOrd="2" destOrd="0" parTransId="{BC506A1C-3305-4DDB-A05A-8BFFC791D4C3}" sibTransId="{69DD9C90-68DD-49E4-AF5C-F79B5A778470}"/>
    <dgm:cxn modelId="{6C5EA4AE-EEE0-482D-B79B-F9C837BF74A6}" type="presParOf" srcId="{A68748AA-44A1-420D-BD4F-6E4CC9BAC073}" destId="{CD0FF024-800B-4C8D-8B99-F903D42CC8CB}" srcOrd="0" destOrd="0" presId="urn:microsoft.com/office/officeart/2008/layout/VerticalCurvedList"/>
    <dgm:cxn modelId="{C191AF2D-B979-4A27-AEC6-3418D76C410D}" type="presParOf" srcId="{CD0FF024-800B-4C8D-8B99-F903D42CC8CB}" destId="{8436D6D3-7F64-4CEE-BA4C-C60846AF5877}" srcOrd="0" destOrd="0" presId="urn:microsoft.com/office/officeart/2008/layout/VerticalCurvedList"/>
    <dgm:cxn modelId="{90D69BB4-33BD-4E17-8DB7-A571C99DA7B6}" type="presParOf" srcId="{8436D6D3-7F64-4CEE-BA4C-C60846AF5877}" destId="{E0370E80-69AF-4BDE-8BE1-483FF866FA89}" srcOrd="0" destOrd="0" presId="urn:microsoft.com/office/officeart/2008/layout/VerticalCurvedList"/>
    <dgm:cxn modelId="{02032857-574C-4EE0-ADB3-6F774A0C89C7}" type="presParOf" srcId="{8436D6D3-7F64-4CEE-BA4C-C60846AF5877}" destId="{B36470C5-2F0B-4333-A94E-E93700242865}" srcOrd="1" destOrd="0" presId="urn:microsoft.com/office/officeart/2008/layout/VerticalCurvedList"/>
    <dgm:cxn modelId="{FED903F4-7780-4BC1-BD31-ECEA7F754379}" type="presParOf" srcId="{8436D6D3-7F64-4CEE-BA4C-C60846AF5877}" destId="{87A1739C-C8D6-4492-B878-6FA757A4D7E2}" srcOrd="2" destOrd="0" presId="urn:microsoft.com/office/officeart/2008/layout/VerticalCurvedList"/>
    <dgm:cxn modelId="{F67C8F12-E1B7-4C7B-8500-B39890D93B84}" type="presParOf" srcId="{8436D6D3-7F64-4CEE-BA4C-C60846AF5877}" destId="{3D0B3E70-F129-4B07-B194-CA15156241AF}" srcOrd="3" destOrd="0" presId="urn:microsoft.com/office/officeart/2008/layout/VerticalCurvedList"/>
    <dgm:cxn modelId="{79F13C10-86EE-4AFA-A5C2-046FFF8E14E0}" type="presParOf" srcId="{CD0FF024-800B-4C8D-8B99-F903D42CC8CB}" destId="{A16B63D7-C88E-4403-B398-5F0C7157E121}" srcOrd="1" destOrd="0" presId="urn:microsoft.com/office/officeart/2008/layout/VerticalCurvedList"/>
    <dgm:cxn modelId="{6EDC8EDF-5F70-41D9-AF21-C68DDCA9DBF7}" type="presParOf" srcId="{CD0FF024-800B-4C8D-8B99-F903D42CC8CB}" destId="{11132376-E1E9-45A6-9F75-BA9BA7506A96}" srcOrd="2" destOrd="0" presId="urn:microsoft.com/office/officeart/2008/layout/VerticalCurvedList"/>
    <dgm:cxn modelId="{2F05F7DB-78F5-4347-94ED-F0A268C1D0EB}" type="presParOf" srcId="{11132376-E1E9-45A6-9F75-BA9BA7506A96}" destId="{B85071CE-ADEC-4F34-B0EE-05A71996A46A}" srcOrd="0" destOrd="0" presId="urn:microsoft.com/office/officeart/2008/layout/VerticalCurvedList"/>
    <dgm:cxn modelId="{484A7341-B8D7-4B26-9BED-BE384DAE0DCC}" type="presParOf" srcId="{CD0FF024-800B-4C8D-8B99-F903D42CC8CB}" destId="{4BBD1EF0-DD05-48D4-93F1-BFA5B3B77869}" srcOrd="3" destOrd="0" presId="urn:microsoft.com/office/officeart/2008/layout/VerticalCurvedList"/>
    <dgm:cxn modelId="{7D5380BA-4DDD-4DE4-A3D6-4A89BCE6A465}" type="presParOf" srcId="{CD0FF024-800B-4C8D-8B99-F903D42CC8CB}" destId="{2E0965A1-A2DD-4689-BDBB-0B55DF0A28CD}" srcOrd="4" destOrd="0" presId="urn:microsoft.com/office/officeart/2008/layout/VerticalCurvedList"/>
    <dgm:cxn modelId="{90BF3E7C-D44B-4C0E-AF70-7F980F8F3C78}" type="presParOf" srcId="{2E0965A1-A2DD-4689-BDBB-0B55DF0A28CD}" destId="{E79EE89C-692C-49B2-977E-24ECDF4A0627}" srcOrd="0" destOrd="0" presId="urn:microsoft.com/office/officeart/2008/layout/VerticalCurvedList"/>
    <dgm:cxn modelId="{52BA650F-86BD-4E70-9AE8-1CD332CDF591}" type="presParOf" srcId="{CD0FF024-800B-4C8D-8B99-F903D42CC8CB}" destId="{40D5FF8F-1E22-439A-85B4-155FD0AC9B55}" srcOrd="5" destOrd="0" presId="urn:microsoft.com/office/officeart/2008/layout/VerticalCurvedList"/>
    <dgm:cxn modelId="{61B94D14-A81A-4B10-8278-66A89CCA2CA0}" type="presParOf" srcId="{CD0FF024-800B-4C8D-8B99-F903D42CC8CB}" destId="{285A37A2-D124-487F-A15D-5F12E66384F0}" srcOrd="6" destOrd="0" presId="urn:microsoft.com/office/officeart/2008/layout/VerticalCurvedList"/>
    <dgm:cxn modelId="{7745DDAB-E1B6-491B-A069-2A4E46BAF508}" type="presParOf" srcId="{285A37A2-D124-487F-A15D-5F12E66384F0}" destId="{100D3605-A21A-4E60-9EF5-A0C0FB5D339C}" srcOrd="0" destOrd="0" presId="urn:microsoft.com/office/officeart/2008/layout/VerticalCurvedList"/>
    <dgm:cxn modelId="{10CF6C7B-0C02-436A-8321-7293F73D1ED8}" type="presParOf" srcId="{CD0FF024-800B-4C8D-8B99-F903D42CC8CB}" destId="{3703DECF-230E-47ED-879A-8387D64BFEDF}" srcOrd="7" destOrd="0" presId="urn:microsoft.com/office/officeart/2008/layout/VerticalCurvedList"/>
    <dgm:cxn modelId="{67EBA676-9C98-40F7-8FD3-F6757F795D9E}" type="presParOf" srcId="{CD0FF024-800B-4C8D-8B99-F903D42CC8CB}" destId="{638567FC-EA73-44E3-BE7E-3A1C54F8C75E}" srcOrd="8" destOrd="0" presId="urn:microsoft.com/office/officeart/2008/layout/VerticalCurvedList"/>
    <dgm:cxn modelId="{796A3440-5302-477B-9918-30CF5F922970}" type="presParOf" srcId="{638567FC-EA73-44E3-BE7E-3A1C54F8C75E}" destId="{65CD01FB-A36F-4951-BE1B-B8ED61C41E98}" srcOrd="0" destOrd="0" presId="urn:microsoft.com/office/officeart/2008/layout/VerticalCurvedList"/>
    <dgm:cxn modelId="{D912F96A-97E1-4C4B-BC34-E9FF559A9317}" type="presParOf" srcId="{CD0FF024-800B-4C8D-8B99-F903D42CC8CB}" destId="{43D7A030-5381-42E6-8364-6BFE62C57613}" srcOrd="9" destOrd="0" presId="urn:microsoft.com/office/officeart/2008/layout/VerticalCurvedList"/>
    <dgm:cxn modelId="{C2913CA6-97BF-44BC-BCB5-0773570683C3}" type="presParOf" srcId="{CD0FF024-800B-4C8D-8B99-F903D42CC8CB}" destId="{1D69F2B3-A06C-42A4-A8D4-1471E2CF6A00}" srcOrd="10" destOrd="0" presId="urn:microsoft.com/office/officeart/2008/layout/VerticalCurvedList"/>
    <dgm:cxn modelId="{32BC535A-643D-4291-A43D-5782B2729BD3}" type="presParOf" srcId="{1D69F2B3-A06C-42A4-A8D4-1471E2CF6A00}" destId="{BF2555B4-427F-4A70-89EB-487983FCF945}" srcOrd="0" destOrd="0" presId="urn:microsoft.com/office/officeart/2008/layout/VerticalCurvedList"/>
    <dgm:cxn modelId="{3F8F24A7-3328-462F-9164-26921753A63F}" type="presParOf" srcId="{CD0FF024-800B-4C8D-8B99-F903D42CC8CB}" destId="{00B35262-4C82-4B6B-99F3-DEC2405C2403}" srcOrd="11" destOrd="0" presId="urn:microsoft.com/office/officeart/2008/layout/VerticalCurvedList"/>
    <dgm:cxn modelId="{B211F83F-6CB9-45FF-943F-C1DA0796DA23}" type="presParOf" srcId="{CD0FF024-800B-4C8D-8B99-F903D42CC8CB}" destId="{8E7949C7-E266-4246-8A79-F3CAD6E31A83}" srcOrd="12" destOrd="0" presId="urn:microsoft.com/office/officeart/2008/layout/VerticalCurvedList"/>
    <dgm:cxn modelId="{B2103EF8-4C53-4AD6-95DE-4A7349C0827F}" type="presParOf" srcId="{8E7949C7-E266-4246-8A79-F3CAD6E31A83}" destId="{A84C010A-86FA-4EE2-8E09-E43CF243195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39AEF38A-85C5-41E0-B772-C6486304E17F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66070C-DBB0-48BF-9A37-4EEEA7F4CB2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Кулагина И.Ю. Возрастная психология (развитие ребенка от рождения до 17 лет). – М.: УРАО, 1997</a:t>
          </a:r>
          <a:endParaRPr lang="ru-RU" sz="1800" b="1" dirty="0">
            <a:solidFill>
              <a:schemeClr val="tx1"/>
            </a:solidFill>
          </a:endParaRPr>
        </a:p>
      </dgm:t>
    </dgm:pt>
    <dgm:pt modelId="{7CF20CDE-70BB-41F0-AF1E-B3BFFDFB624F}" type="parTrans" cxnId="{F93E06BE-27E3-4295-8416-7629F10D758B}">
      <dgm:prSet/>
      <dgm:spPr/>
      <dgm:t>
        <a:bodyPr/>
        <a:lstStyle/>
        <a:p>
          <a:endParaRPr lang="ru-RU"/>
        </a:p>
      </dgm:t>
    </dgm:pt>
    <dgm:pt modelId="{8F67146F-FF44-47AC-B9D5-66C47A392D0C}" type="sibTrans" cxnId="{F93E06BE-27E3-4295-8416-7629F10D758B}">
      <dgm:prSet/>
      <dgm:spPr/>
      <dgm:t>
        <a:bodyPr/>
        <a:lstStyle/>
        <a:p>
          <a:endParaRPr lang="ru-RU"/>
        </a:p>
      </dgm:t>
    </dgm:pt>
    <dgm:pt modelId="{66F0BE14-055E-43FF-9B5F-517ABAEC2D0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9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b="1" dirty="0" smtClean="0">
              <a:solidFill>
                <a:schemeClr val="tx1"/>
              </a:solidFill>
            </a:rPr>
            <a:t>Абрамова Г.С. Возрастная психология. – М.: УРАО, 1997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b="1" dirty="0"/>
        </a:p>
      </dgm:t>
    </dgm:pt>
    <dgm:pt modelId="{C8D67CAE-B31E-4F40-A6DA-AA7F0B36EB3F}" type="parTrans" cxnId="{8F7D9692-E4E5-40DD-8E07-846EC78C70B2}">
      <dgm:prSet/>
      <dgm:spPr/>
      <dgm:t>
        <a:bodyPr/>
        <a:lstStyle/>
        <a:p>
          <a:endParaRPr lang="ru-RU"/>
        </a:p>
      </dgm:t>
    </dgm:pt>
    <dgm:pt modelId="{AD0769DA-0E40-4D1D-8982-B1124ECD4323}" type="sibTrans" cxnId="{8F7D9692-E4E5-40DD-8E07-846EC78C70B2}">
      <dgm:prSet/>
      <dgm:spPr/>
      <dgm:t>
        <a:bodyPr/>
        <a:lstStyle/>
        <a:p>
          <a:endParaRPr lang="ru-RU"/>
        </a:p>
      </dgm:t>
    </dgm:pt>
    <dgm:pt modelId="{F40D0456-4786-4682-9648-A57FB6148048}">
      <dgm:prSet phldrT="[Текст]"/>
      <dgm:spPr/>
      <dgm:t>
        <a:bodyPr/>
        <a:lstStyle/>
        <a:p>
          <a:endParaRPr lang="ru-RU" dirty="0"/>
        </a:p>
      </dgm:t>
    </dgm:pt>
    <dgm:pt modelId="{906E95F7-F21A-4203-8D0F-C8630661F875}" type="parTrans" cxnId="{67BE6E0A-CE9C-48EF-8D6F-ADB7FA376B07}">
      <dgm:prSet/>
      <dgm:spPr/>
      <dgm:t>
        <a:bodyPr/>
        <a:lstStyle/>
        <a:p>
          <a:endParaRPr lang="ru-RU"/>
        </a:p>
      </dgm:t>
    </dgm:pt>
    <dgm:pt modelId="{56F2DB4D-C349-4E3E-AD50-922B4620A913}" type="sibTrans" cxnId="{67BE6E0A-CE9C-48EF-8D6F-ADB7FA376B07}">
      <dgm:prSet/>
      <dgm:spPr/>
      <dgm:t>
        <a:bodyPr/>
        <a:lstStyle/>
        <a:p>
          <a:endParaRPr lang="ru-RU"/>
        </a:p>
      </dgm:t>
    </dgm:pt>
    <dgm:pt modelId="{372F3BFC-32CF-444A-BB72-41DD81BE676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i="0" dirty="0" err="1" smtClean="0">
              <a:solidFill>
                <a:schemeClr val="tx1"/>
              </a:solidFill>
            </a:rPr>
            <a:t>Дарвиш</a:t>
          </a:r>
          <a:r>
            <a:rPr lang="ru-RU" sz="2000" b="0" i="0" dirty="0" smtClean="0">
              <a:solidFill>
                <a:schemeClr val="tx1"/>
              </a:solidFill>
            </a:rPr>
            <a:t> О.Б., Возрастная психология</a:t>
          </a:r>
          <a:endParaRPr lang="ru-RU" sz="2000" dirty="0">
            <a:solidFill>
              <a:schemeClr val="tx1"/>
            </a:solidFill>
          </a:endParaRPr>
        </a:p>
      </dgm:t>
    </dgm:pt>
    <dgm:pt modelId="{BC943E0F-20C1-4278-B4AB-757C79D452C2}" type="parTrans" cxnId="{4AEF6395-66B3-40B1-A434-FCF38B505330}">
      <dgm:prSet/>
      <dgm:spPr/>
      <dgm:t>
        <a:bodyPr/>
        <a:lstStyle/>
        <a:p>
          <a:endParaRPr lang="ru-RU"/>
        </a:p>
      </dgm:t>
    </dgm:pt>
    <dgm:pt modelId="{18E1FF3F-7AA5-4DD2-A735-50AF72BFE5A4}" type="sibTrans" cxnId="{4AEF6395-66B3-40B1-A434-FCF38B505330}">
      <dgm:prSet/>
      <dgm:spPr/>
      <dgm:t>
        <a:bodyPr/>
        <a:lstStyle/>
        <a:p>
          <a:endParaRPr lang="ru-RU"/>
        </a:p>
      </dgm:t>
    </dgm:pt>
    <dgm:pt modelId="{B0308798-133C-44BC-8B02-EFA76F4821DE}">
      <dgm:prSet phldrT="[Текст]"/>
      <dgm:spPr/>
      <dgm:t>
        <a:bodyPr/>
        <a:lstStyle/>
        <a:p>
          <a:endParaRPr lang="ru-RU" dirty="0"/>
        </a:p>
      </dgm:t>
    </dgm:pt>
    <dgm:pt modelId="{122E8C92-805D-4F87-84FA-39078B289931}" type="parTrans" cxnId="{BCBB98BE-B969-440D-9147-703FF9174238}">
      <dgm:prSet/>
      <dgm:spPr/>
      <dgm:t>
        <a:bodyPr/>
        <a:lstStyle/>
        <a:p>
          <a:endParaRPr lang="ru-RU"/>
        </a:p>
      </dgm:t>
    </dgm:pt>
    <dgm:pt modelId="{503E0556-81B9-4635-A76E-E6B7866C46B8}" type="sibTrans" cxnId="{BCBB98BE-B969-440D-9147-703FF9174238}">
      <dgm:prSet/>
      <dgm:spPr/>
      <dgm:t>
        <a:bodyPr/>
        <a:lstStyle/>
        <a:p>
          <a:endParaRPr lang="ru-RU"/>
        </a:p>
      </dgm:t>
    </dgm:pt>
    <dgm:pt modelId="{FC811959-CE69-41E3-B0CA-3E3A942CA967}">
      <dgm:prSet custT="1"/>
      <dgm:spPr/>
      <dgm:t>
        <a:bodyPr/>
        <a:lstStyle/>
        <a:p>
          <a:r>
            <a:rPr lang="ru-RU" sz="1900" b="1" i="0" dirty="0" smtClean="0">
              <a:solidFill>
                <a:schemeClr val="tx1"/>
              </a:solidFill>
            </a:rPr>
            <a:t>Мухина В.С. Психология дошкольника. - М., 1975.</a:t>
          </a:r>
          <a:endParaRPr lang="ru-RU" sz="1900" b="1" i="0" dirty="0">
            <a:solidFill>
              <a:schemeClr val="tx1"/>
            </a:solidFill>
          </a:endParaRPr>
        </a:p>
      </dgm:t>
    </dgm:pt>
    <dgm:pt modelId="{A5BE4EE8-1CEC-4EE5-89D0-710D2BAEB611}" type="parTrans" cxnId="{647D424B-78B0-41A7-AEC1-D07CFC47A8CD}">
      <dgm:prSet/>
      <dgm:spPr/>
      <dgm:t>
        <a:bodyPr/>
        <a:lstStyle/>
        <a:p>
          <a:endParaRPr lang="ru-RU"/>
        </a:p>
      </dgm:t>
    </dgm:pt>
    <dgm:pt modelId="{08789ED3-B62D-4172-B0F3-669BC384F146}" type="sibTrans" cxnId="{647D424B-78B0-41A7-AEC1-D07CFC47A8CD}">
      <dgm:prSet/>
      <dgm:spPr/>
      <dgm:t>
        <a:bodyPr/>
        <a:lstStyle/>
        <a:p>
          <a:endParaRPr lang="ru-RU"/>
        </a:p>
      </dgm:t>
    </dgm:pt>
    <dgm:pt modelId="{A8207530-67FF-43B0-B6A5-6D85DA844A50}" type="pres">
      <dgm:prSet presAssocID="{39AEF38A-85C5-41E0-B772-C6486304E17F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3A6CE29-E82B-451E-9760-BE5017EBD550}" type="pres">
      <dgm:prSet presAssocID="{8966070C-DBB0-48BF-9A37-4EEEA7F4CB2C}" presName="composite" presStyleCnt="0"/>
      <dgm:spPr/>
    </dgm:pt>
    <dgm:pt modelId="{B65EC86E-3A16-487B-AC65-255F70144AD1}" type="pres">
      <dgm:prSet presAssocID="{8966070C-DBB0-48BF-9A37-4EEEA7F4CB2C}" presName="Parent1" presStyleLbl="node1" presStyleIdx="0" presStyleCnt="8" custScaleX="318591" custLinFactNeighborX="77041" custLinFactNeighborY="-1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AE83F-2621-4051-9299-CD693E18948B}" type="pres">
      <dgm:prSet presAssocID="{8966070C-DBB0-48BF-9A37-4EEEA7F4CB2C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DAA5DFFE-5B48-4532-AF79-9B6B8F520A3B}" type="pres">
      <dgm:prSet presAssocID="{8966070C-DBB0-48BF-9A37-4EEEA7F4CB2C}" presName="BalanceSpacing" presStyleCnt="0"/>
      <dgm:spPr/>
    </dgm:pt>
    <dgm:pt modelId="{5682E255-F4BD-43F2-B203-8F7784E168B7}" type="pres">
      <dgm:prSet presAssocID="{8966070C-DBB0-48BF-9A37-4EEEA7F4CB2C}" presName="BalanceSpacing1" presStyleCnt="0"/>
      <dgm:spPr/>
    </dgm:pt>
    <dgm:pt modelId="{652E9E03-2075-4148-A7C0-5666C03D86CB}" type="pres">
      <dgm:prSet presAssocID="{8F67146F-FF44-47AC-B9D5-66C47A392D0C}" presName="Accent1Text" presStyleLbl="node1" presStyleIdx="1" presStyleCnt="8"/>
      <dgm:spPr/>
      <dgm:t>
        <a:bodyPr/>
        <a:lstStyle/>
        <a:p>
          <a:endParaRPr lang="ru-RU"/>
        </a:p>
      </dgm:t>
    </dgm:pt>
    <dgm:pt modelId="{99DB4405-4A76-40EE-AF58-CEDAD7BBD1D3}" type="pres">
      <dgm:prSet presAssocID="{8F67146F-FF44-47AC-B9D5-66C47A392D0C}" presName="spaceBetweenRectangles" presStyleCnt="0"/>
      <dgm:spPr/>
    </dgm:pt>
    <dgm:pt modelId="{C21CDD4B-56D3-4ADF-87DA-BF4E360C5474}" type="pres">
      <dgm:prSet presAssocID="{66F0BE14-055E-43FF-9B5F-517ABAEC2D01}" presName="composite" presStyleCnt="0"/>
      <dgm:spPr/>
    </dgm:pt>
    <dgm:pt modelId="{A8172DDA-1F27-45F6-A971-799B51D9729B}" type="pres">
      <dgm:prSet presAssocID="{66F0BE14-055E-43FF-9B5F-517ABAEC2D01}" presName="Parent1" presStyleLbl="node1" presStyleIdx="2" presStyleCnt="8" custScaleX="317839" custLinFactNeighborX="-69432" custLinFactNeighborY="2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F06850-BF93-41AB-AC68-8371728B72B2}" type="pres">
      <dgm:prSet presAssocID="{66F0BE14-055E-43FF-9B5F-517ABAEC2D01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2877F5-B67C-4363-923E-3F517D936E0D}" type="pres">
      <dgm:prSet presAssocID="{66F0BE14-055E-43FF-9B5F-517ABAEC2D01}" presName="BalanceSpacing" presStyleCnt="0"/>
      <dgm:spPr/>
    </dgm:pt>
    <dgm:pt modelId="{13B77D71-80B2-4446-86D0-C6B72C7E08CE}" type="pres">
      <dgm:prSet presAssocID="{66F0BE14-055E-43FF-9B5F-517ABAEC2D01}" presName="BalanceSpacing1" presStyleCnt="0"/>
      <dgm:spPr/>
    </dgm:pt>
    <dgm:pt modelId="{D3E17918-FE58-4BE9-B13B-E14CEB88F1DC}" type="pres">
      <dgm:prSet presAssocID="{AD0769DA-0E40-4D1D-8982-B1124ECD4323}" presName="Accent1Text" presStyleLbl="node1" presStyleIdx="3" presStyleCnt="8"/>
      <dgm:spPr/>
      <dgm:t>
        <a:bodyPr/>
        <a:lstStyle/>
        <a:p>
          <a:endParaRPr lang="ru-RU"/>
        </a:p>
      </dgm:t>
    </dgm:pt>
    <dgm:pt modelId="{CB03F14B-A14C-47D1-8792-429D84DCBA2E}" type="pres">
      <dgm:prSet presAssocID="{AD0769DA-0E40-4D1D-8982-B1124ECD4323}" presName="spaceBetweenRectangles" presStyleCnt="0"/>
      <dgm:spPr/>
    </dgm:pt>
    <dgm:pt modelId="{43AC2DEF-D877-4604-8BB2-4FE7E65145E2}" type="pres">
      <dgm:prSet presAssocID="{372F3BFC-32CF-444A-BB72-41DD81BE6760}" presName="composite" presStyleCnt="0"/>
      <dgm:spPr/>
    </dgm:pt>
    <dgm:pt modelId="{655C7E3D-579D-4B1D-8097-86FB488FB4FB}" type="pres">
      <dgm:prSet presAssocID="{372F3BFC-32CF-444A-BB72-41DD81BE6760}" presName="Parent1" presStyleLbl="node1" presStyleIdx="4" presStyleCnt="8" custScaleX="332592" custLinFactNeighborX="87690" custLinFactNeighborY="450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8553D-98FA-459D-A9BA-D9926AD6C382}" type="pres">
      <dgm:prSet presAssocID="{372F3BFC-32CF-444A-BB72-41DD81BE6760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C00A6-AE63-46CF-8230-8DA2F610E984}" type="pres">
      <dgm:prSet presAssocID="{372F3BFC-32CF-444A-BB72-41DD81BE6760}" presName="BalanceSpacing" presStyleCnt="0"/>
      <dgm:spPr/>
    </dgm:pt>
    <dgm:pt modelId="{C8ECA991-533D-4514-A0FE-AA0AFBEAD6AB}" type="pres">
      <dgm:prSet presAssocID="{372F3BFC-32CF-444A-BB72-41DD81BE6760}" presName="BalanceSpacing1" presStyleCnt="0"/>
      <dgm:spPr/>
    </dgm:pt>
    <dgm:pt modelId="{E23C3350-4E19-4E51-9AE7-8373B8DAC293}" type="pres">
      <dgm:prSet presAssocID="{18E1FF3F-7AA5-4DD2-A735-50AF72BFE5A4}" presName="Accent1Text" presStyleLbl="node1" presStyleIdx="5" presStyleCnt="8"/>
      <dgm:spPr/>
      <dgm:t>
        <a:bodyPr/>
        <a:lstStyle/>
        <a:p>
          <a:endParaRPr lang="ru-RU"/>
        </a:p>
      </dgm:t>
    </dgm:pt>
    <dgm:pt modelId="{2697AB77-EDAB-4560-B262-83082F28FDA3}" type="pres">
      <dgm:prSet presAssocID="{18E1FF3F-7AA5-4DD2-A735-50AF72BFE5A4}" presName="spaceBetweenRectangles" presStyleCnt="0"/>
      <dgm:spPr/>
    </dgm:pt>
    <dgm:pt modelId="{7435F5CB-0407-4408-9EE4-5F5B4A3857B6}" type="pres">
      <dgm:prSet presAssocID="{FC811959-CE69-41E3-B0CA-3E3A942CA967}" presName="composite" presStyleCnt="0"/>
      <dgm:spPr/>
    </dgm:pt>
    <dgm:pt modelId="{D02DCA50-150A-4102-A74C-CF7E24B8A799}" type="pres">
      <dgm:prSet presAssocID="{FC811959-CE69-41E3-B0CA-3E3A942CA967}" presName="Parent1" presStyleLbl="node1" presStyleIdx="6" presStyleCnt="8" custScaleX="381563" custLinFactNeighborX="-64115" custLinFactNeighborY="20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2C991-6B19-4971-B4EB-465865776EA5}" type="pres">
      <dgm:prSet presAssocID="{FC811959-CE69-41E3-B0CA-3E3A942CA967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A8C7CED0-F4D1-492B-97D8-DDD702405E24}" type="pres">
      <dgm:prSet presAssocID="{FC811959-CE69-41E3-B0CA-3E3A942CA967}" presName="BalanceSpacing" presStyleCnt="0"/>
      <dgm:spPr/>
    </dgm:pt>
    <dgm:pt modelId="{D08A7385-6D4C-4D5C-92CC-FD77CF617546}" type="pres">
      <dgm:prSet presAssocID="{FC811959-CE69-41E3-B0CA-3E3A942CA967}" presName="BalanceSpacing1" presStyleCnt="0"/>
      <dgm:spPr/>
    </dgm:pt>
    <dgm:pt modelId="{1207B003-E089-4861-A414-C0BF6FB987A1}" type="pres">
      <dgm:prSet presAssocID="{08789ED3-B62D-4172-B0F3-669BC384F146}" presName="Accent1Text" presStyleLbl="node1" presStyleIdx="7" presStyleCnt="8" custLinFactNeighborX="45527" custLinFactNeighborY="5702"/>
      <dgm:spPr/>
      <dgm:t>
        <a:bodyPr/>
        <a:lstStyle/>
        <a:p>
          <a:endParaRPr lang="ru-RU"/>
        </a:p>
      </dgm:t>
    </dgm:pt>
  </dgm:ptLst>
  <dgm:cxnLst>
    <dgm:cxn modelId="{8F7D9692-E4E5-40DD-8E07-846EC78C70B2}" srcId="{39AEF38A-85C5-41E0-B772-C6486304E17F}" destId="{66F0BE14-055E-43FF-9B5F-517ABAEC2D01}" srcOrd="1" destOrd="0" parTransId="{C8D67CAE-B31E-4F40-A6DA-AA7F0B36EB3F}" sibTransId="{AD0769DA-0E40-4D1D-8982-B1124ECD4323}"/>
    <dgm:cxn modelId="{647D424B-78B0-41A7-AEC1-D07CFC47A8CD}" srcId="{39AEF38A-85C5-41E0-B772-C6486304E17F}" destId="{FC811959-CE69-41E3-B0CA-3E3A942CA967}" srcOrd="3" destOrd="0" parTransId="{A5BE4EE8-1CEC-4EE5-89D0-710D2BAEB611}" sibTransId="{08789ED3-B62D-4172-B0F3-669BC384F146}"/>
    <dgm:cxn modelId="{330DE81E-3EB8-4187-9C53-CB285D8C63F3}" type="presOf" srcId="{18E1FF3F-7AA5-4DD2-A735-50AF72BFE5A4}" destId="{E23C3350-4E19-4E51-9AE7-8373B8DAC293}" srcOrd="0" destOrd="0" presId="urn:microsoft.com/office/officeart/2008/layout/AlternatingHexagons"/>
    <dgm:cxn modelId="{BCBB98BE-B969-440D-9147-703FF9174238}" srcId="{372F3BFC-32CF-444A-BB72-41DD81BE6760}" destId="{B0308798-133C-44BC-8B02-EFA76F4821DE}" srcOrd="0" destOrd="0" parTransId="{122E8C92-805D-4F87-84FA-39078B289931}" sibTransId="{503E0556-81B9-4635-A76E-E6B7866C46B8}"/>
    <dgm:cxn modelId="{9645C25A-D655-4616-B12B-ECA61FE94B25}" type="presOf" srcId="{AD0769DA-0E40-4D1D-8982-B1124ECD4323}" destId="{D3E17918-FE58-4BE9-B13B-E14CEB88F1DC}" srcOrd="0" destOrd="0" presId="urn:microsoft.com/office/officeart/2008/layout/AlternatingHexagons"/>
    <dgm:cxn modelId="{7C874E02-26C4-42E1-AC11-8D20B7CD604E}" type="presOf" srcId="{08789ED3-B62D-4172-B0F3-669BC384F146}" destId="{1207B003-E089-4861-A414-C0BF6FB987A1}" srcOrd="0" destOrd="0" presId="urn:microsoft.com/office/officeart/2008/layout/AlternatingHexagons"/>
    <dgm:cxn modelId="{05922192-C384-4EEE-875B-51153D8F88F0}" type="presOf" srcId="{66F0BE14-055E-43FF-9B5F-517ABAEC2D01}" destId="{A8172DDA-1F27-45F6-A971-799B51D9729B}" srcOrd="0" destOrd="0" presId="urn:microsoft.com/office/officeart/2008/layout/AlternatingHexagons"/>
    <dgm:cxn modelId="{B87DEB1E-2698-4690-A4A4-46A3D89A9E01}" type="presOf" srcId="{39AEF38A-85C5-41E0-B772-C6486304E17F}" destId="{A8207530-67FF-43B0-B6A5-6D85DA844A50}" srcOrd="0" destOrd="0" presId="urn:microsoft.com/office/officeart/2008/layout/AlternatingHexagons"/>
    <dgm:cxn modelId="{F93E06BE-27E3-4295-8416-7629F10D758B}" srcId="{39AEF38A-85C5-41E0-B772-C6486304E17F}" destId="{8966070C-DBB0-48BF-9A37-4EEEA7F4CB2C}" srcOrd="0" destOrd="0" parTransId="{7CF20CDE-70BB-41F0-AF1E-B3BFFDFB624F}" sibTransId="{8F67146F-FF44-47AC-B9D5-66C47A392D0C}"/>
    <dgm:cxn modelId="{DD22E115-372D-4BF9-BBBB-1E1D2E9E5FB4}" type="presOf" srcId="{372F3BFC-32CF-444A-BB72-41DD81BE6760}" destId="{655C7E3D-579D-4B1D-8097-86FB488FB4FB}" srcOrd="0" destOrd="0" presId="urn:microsoft.com/office/officeart/2008/layout/AlternatingHexagons"/>
    <dgm:cxn modelId="{4BE9718F-7D56-4BCD-A99E-A453D42D2EE5}" type="presOf" srcId="{8966070C-DBB0-48BF-9A37-4EEEA7F4CB2C}" destId="{B65EC86E-3A16-487B-AC65-255F70144AD1}" srcOrd="0" destOrd="0" presId="urn:microsoft.com/office/officeart/2008/layout/AlternatingHexagons"/>
    <dgm:cxn modelId="{E1122CF0-62C9-4641-8F5B-B53FEB31D736}" type="presOf" srcId="{FC811959-CE69-41E3-B0CA-3E3A942CA967}" destId="{D02DCA50-150A-4102-A74C-CF7E24B8A799}" srcOrd="0" destOrd="0" presId="urn:microsoft.com/office/officeart/2008/layout/AlternatingHexagons"/>
    <dgm:cxn modelId="{4AEF6395-66B3-40B1-A434-FCF38B505330}" srcId="{39AEF38A-85C5-41E0-B772-C6486304E17F}" destId="{372F3BFC-32CF-444A-BB72-41DD81BE6760}" srcOrd="2" destOrd="0" parTransId="{BC943E0F-20C1-4278-B4AB-757C79D452C2}" sibTransId="{18E1FF3F-7AA5-4DD2-A735-50AF72BFE5A4}"/>
    <dgm:cxn modelId="{42E2AE80-24D3-4AB4-A170-86089E28A8B5}" type="presOf" srcId="{F40D0456-4786-4682-9648-A57FB6148048}" destId="{9EF06850-BF93-41AB-AC68-8371728B72B2}" srcOrd="0" destOrd="0" presId="urn:microsoft.com/office/officeart/2008/layout/AlternatingHexagons"/>
    <dgm:cxn modelId="{E9A64570-50D0-4781-8AA7-EADC0ADB1DFD}" type="presOf" srcId="{8F67146F-FF44-47AC-B9D5-66C47A392D0C}" destId="{652E9E03-2075-4148-A7C0-5666C03D86CB}" srcOrd="0" destOrd="0" presId="urn:microsoft.com/office/officeart/2008/layout/AlternatingHexagons"/>
    <dgm:cxn modelId="{C42582F0-DF95-4812-AA58-D5F3F0DB7F9E}" type="presOf" srcId="{B0308798-133C-44BC-8B02-EFA76F4821DE}" destId="{3278553D-98FA-459D-A9BA-D9926AD6C382}" srcOrd="0" destOrd="0" presId="urn:microsoft.com/office/officeart/2008/layout/AlternatingHexagons"/>
    <dgm:cxn modelId="{67BE6E0A-CE9C-48EF-8D6F-ADB7FA376B07}" srcId="{66F0BE14-055E-43FF-9B5F-517ABAEC2D01}" destId="{F40D0456-4786-4682-9648-A57FB6148048}" srcOrd="0" destOrd="0" parTransId="{906E95F7-F21A-4203-8D0F-C8630661F875}" sibTransId="{56F2DB4D-C349-4E3E-AD50-922B4620A913}"/>
    <dgm:cxn modelId="{40B10486-6768-4822-B0C6-985CAF4DB47F}" type="presParOf" srcId="{A8207530-67FF-43B0-B6A5-6D85DA844A50}" destId="{33A6CE29-E82B-451E-9760-BE5017EBD550}" srcOrd="0" destOrd="0" presId="urn:microsoft.com/office/officeart/2008/layout/AlternatingHexagons"/>
    <dgm:cxn modelId="{A5CED981-2E69-4958-9041-752456A0E70C}" type="presParOf" srcId="{33A6CE29-E82B-451E-9760-BE5017EBD550}" destId="{B65EC86E-3A16-487B-AC65-255F70144AD1}" srcOrd="0" destOrd="0" presId="urn:microsoft.com/office/officeart/2008/layout/AlternatingHexagons"/>
    <dgm:cxn modelId="{5444F3C6-F876-4300-93D9-990A9C1FE1A2}" type="presParOf" srcId="{33A6CE29-E82B-451E-9760-BE5017EBD550}" destId="{2C0AE83F-2621-4051-9299-CD693E18948B}" srcOrd="1" destOrd="0" presId="urn:microsoft.com/office/officeart/2008/layout/AlternatingHexagons"/>
    <dgm:cxn modelId="{98986327-82A9-4E31-A895-A2CC043D5D48}" type="presParOf" srcId="{33A6CE29-E82B-451E-9760-BE5017EBD550}" destId="{DAA5DFFE-5B48-4532-AF79-9B6B8F520A3B}" srcOrd="2" destOrd="0" presId="urn:microsoft.com/office/officeart/2008/layout/AlternatingHexagons"/>
    <dgm:cxn modelId="{1DC56006-E09B-42C1-85AE-1FEBE42D79E6}" type="presParOf" srcId="{33A6CE29-E82B-451E-9760-BE5017EBD550}" destId="{5682E255-F4BD-43F2-B203-8F7784E168B7}" srcOrd="3" destOrd="0" presId="urn:microsoft.com/office/officeart/2008/layout/AlternatingHexagons"/>
    <dgm:cxn modelId="{86CA86F6-6572-48EB-A9A8-632E22CD667C}" type="presParOf" srcId="{33A6CE29-E82B-451E-9760-BE5017EBD550}" destId="{652E9E03-2075-4148-A7C0-5666C03D86CB}" srcOrd="4" destOrd="0" presId="urn:microsoft.com/office/officeart/2008/layout/AlternatingHexagons"/>
    <dgm:cxn modelId="{EA50DCDB-45BB-45A1-BE65-97F258CC0C1B}" type="presParOf" srcId="{A8207530-67FF-43B0-B6A5-6D85DA844A50}" destId="{99DB4405-4A76-40EE-AF58-CEDAD7BBD1D3}" srcOrd="1" destOrd="0" presId="urn:microsoft.com/office/officeart/2008/layout/AlternatingHexagons"/>
    <dgm:cxn modelId="{00D23D86-B0C6-49E6-B5E8-6E699E5B495C}" type="presParOf" srcId="{A8207530-67FF-43B0-B6A5-6D85DA844A50}" destId="{C21CDD4B-56D3-4ADF-87DA-BF4E360C5474}" srcOrd="2" destOrd="0" presId="urn:microsoft.com/office/officeart/2008/layout/AlternatingHexagons"/>
    <dgm:cxn modelId="{E51D86C4-A359-4399-AAC8-DFB634658B40}" type="presParOf" srcId="{C21CDD4B-56D3-4ADF-87DA-BF4E360C5474}" destId="{A8172DDA-1F27-45F6-A971-799B51D9729B}" srcOrd="0" destOrd="0" presId="urn:microsoft.com/office/officeart/2008/layout/AlternatingHexagons"/>
    <dgm:cxn modelId="{EFC26920-4884-4281-8A4F-E6E4497D1DAB}" type="presParOf" srcId="{C21CDD4B-56D3-4ADF-87DA-BF4E360C5474}" destId="{9EF06850-BF93-41AB-AC68-8371728B72B2}" srcOrd="1" destOrd="0" presId="urn:microsoft.com/office/officeart/2008/layout/AlternatingHexagons"/>
    <dgm:cxn modelId="{46F2A2E2-514B-41CF-8D81-B13A36FD4BFE}" type="presParOf" srcId="{C21CDD4B-56D3-4ADF-87DA-BF4E360C5474}" destId="{7A2877F5-B67C-4363-923E-3F517D936E0D}" srcOrd="2" destOrd="0" presId="urn:microsoft.com/office/officeart/2008/layout/AlternatingHexagons"/>
    <dgm:cxn modelId="{34515A15-2F04-4B99-80D8-78118F79320F}" type="presParOf" srcId="{C21CDD4B-56D3-4ADF-87DA-BF4E360C5474}" destId="{13B77D71-80B2-4446-86D0-C6B72C7E08CE}" srcOrd="3" destOrd="0" presId="urn:microsoft.com/office/officeart/2008/layout/AlternatingHexagons"/>
    <dgm:cxn modelId="{920E38BD-779F-4AEC-9390-3BE3AC681FCC}" type="presParOf" srcId="{C21CDD4B-56D3-4ADF-87DA-BF4E360C5474}" destId="{D3E17918-FE58-4BE9-B13B-E14CEB88F1DC}" srcOrd="4" destOrd="0" presId="urn:microsoft.com/office/officeart/2008/layout/AlternatingHexagons"/>
    <dgm:cxn modelId="{E36D6658-39E6-4E99-A3B9-DB8FE74FB829}" type="presParOf" srcId="{A8207530-67FF-43B0-B6A5-6D85DA844A50}" destId="{CB03F14B-A14C-47D1-8792-429D84DCBA2E}" srcOrd="3" destOrd="0" presId="urn:microsoft.com/office/officeart/2008/layout/AlternatingHexagons"/>
    <dgm:cxn modelId="{757D8E3E-04E7-4F4B-98DC-A385932973E4}" type="presParOf" srcId="{A8207530-67FF-43B0-B6A5-6D85DA844A50}" destId="{43AC2DEF-D877-4604-8BB2-4FE7E65145E2}" srcOrd="4" destOrd="0" presId="urn:microsoft.com/office/officeart/2008/layout/AlternatingHexagons"/>
    <dgm:cxn modelId="{541C7265-591C-4379-A68F-9DBA16A1482E}" type="presParOf" srcId="{43AC2DEF-D877-4604-8BB2-4FE7E65145E2}" destId="{655C7E3D-579D-4B1D-8097-86FB488FB4FB}" srcOrd="0" destOrd="0" presId="urn:microsoft.com/office/officeart/2008/layout/AlternatingHexagons"/>
    <dgm:cxn modelId="{0888032B-B418-4267-9F54-82B779F66C70}" type="presParOf" srcId="{43AC2DEF-D877-4604-8BB2-4FE7E65145E2}" destId="{3278553D-98FA-459D-A9BA-D9926AD6C382}" srcOrd="1" destOrd="0" presId="urn:microsoft.com/office/officeart/2008/layout/AlternatingHexagons"/>
    <dgm:cxn modelId="{20B89D2B-531D-4783-A3CF-DBC48022AC90}" type="presParOf" srcId="{43AC2DEF-D877-4604-8BB2-4FE7E65145E2}" destId="{057C00A6-AE63-46CF-8230-8DA2F610E984}" srcOrd="2" destOrd="0" presId="urn:microsoft.com/office/officeart/2008/layout/AlternatingHexagons"/>
    <dgm:cxn modelId="{73CEF5E1-E07B-442E-9EE8-A602C217C99A}" type="presParOf" srcId="{43AC2DEF-D877-4604-8BB2-4FE7E65145E2}" destId="{C8ECA991-533D-4514-A0FE-AA0AFBEAD6AB}" srcOrd="3" destOrd="0" presId="urn:microsoft.com/office/officeart/2008/layout/AlternatingHexagons"/>
    <dgm:cxn modelId="{C02263EB-37B0-4646-8325-A4760ED0F0B6}" type="presParOf" srcId="{43AC2DEF-D877-4604-8BB2-4FE7E65145E2}" destId="{E23C3350-4E19-4E51-9AE7-8373B8DAC293}" srcOrd="4" destOrd="0" presId="urn:microsoft.com/office/officeart/2008/layout/AlternatingHexagons"/>
    <dgm:cxn modelId="{B5E01F6E-C558-4E68-84C1-8080AC81D968}" type="presParOf" srcId="{A8207530-67FF-43B0-B6A5-6D85DA844A50}" destId="{2697AB77-EDAB-4560-B262-83082F28FDA3}" srcOrd="5" destOrd="0" presId="urn:microsoft.com/office/officeart/2008/layout/AlternatingHexagons"/>
    <dgm:cxn modelId="{65C732AC-2C7D-4ACC-92E2-33AFEC30CC2B}" type="presParOf" srcId="{A8207530-67FF-43B0-B6A5-6D85DA844A50}" destId="{7435F5CB-0407-4408-9EE4-5F5B4A3857B6}" srcOrd="6" destOrd="0" presId="urn:microsoft.com/office/officeart/2008/layout/AlternatingHexagons"/>
    <dgm:cxn modelId="{BFE4B3AC-7344-4896-A97F-B5219D91F2FF}" type="presParOf" srcId="{7435F5CB-0407-4408-9EE4-5F5B4A3857B6}" destId="{D02DCA50-150A-4102-A74C-CF7E24B8A799}" srcOrd="0" destOrd="0" presId="urn:microsoft.com/office/officeart/2008/layout/AlternatingHexagons"/>
    <dgm:cxn modelId="{0A6AD4B5-C58B-45EA-8D39-A29BF0AE3D49}" type="presParOf" srcId="{7435F5CB-0407-4408-9EE4-5F5B4A3857B6}" destId="{1D22C991-6B19-4971-B4EB-465865776EA5}" srcOrd="1" destOrd="0" presId="urn:microsoft.com/office/officeart/2008/layout/AlternatingHexagons"/>
    <dgm:cxn modelId="{F9D74FBF-A322-4411-9046-202F1AACB566}" type="presParOf" srcId="{7435F5CB-0407-4408-9EE4-5F5B4A3857B6}" destId="{A8C7CED0-F4D1-492B-97D8-DDD702405E24}" srcOrd="2" destOrd="0" presId="urn:microsoft.com/office/officeart/2008/layout/AlternatingHexagons"/>
    <dgm:cxn modelId="{9A97C781-9E43-44F4-AE25-30F44B66A519}" type="presParOf" srcId="{7435F5CB-0407-4408-9EE4-5F5B4A3857B6}" destId="{D08A7385-6D4C-4D5C-92CC-FD77CF617546}" srcOrd="3" destOrd="0" presId="urn:microsoft.com/office/officeart/2008/layout/AlternatingHexagons"/>
    <dgm:cxn modelId="{33F1CAB5-D407-4C8C-9940-6A4E8AB00787}" type="presParOf" srcId="{7435F5CB-0407-4408-9EE4-5F5B4A3857B6}" destId="{1207B003-E089-4861-A414-C0BF6FB987A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2ADAD0-8967-4D87-A9D1-7AD32EC6850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543FA9-4E04-434E-B55E-B2457FB2D8F1}">
      <dgm:prSet phldrT="[Текст]" custT="1"/>
      <dgm:spPr/>
      <dgm:t>
        <a:bodyPr/>
        <a:lstStyle/>
        <a:p>
          <a:r>
            <a:rPr lang="ru-RU" sz="1700" b="1" dirty="0" smtClean="0"/>
            <a:t>ВЗРОСЛЫЙ</a:t>
          </a:r>
          <a:endParaRPr lang="ru-RU" sz="1700" b="1" dirty="0"/>
        </a:p>
      </dgm:t>
    </dgm:pt>
    <dgm:pt modelId="{BFED15FF-09D9-4D56-99FA-D9B36F67FA7B}" type="parTrans" cxnId="{A6C514CB-081B-4642-9D0F-FF70CFB73DCA}">
      <dgm:prSet/>
      <dgm:spPr/>
      <dgm:t>
        <a:bodyPr/>
        <a:lstStyle/>
        <a:p>
          <a:endParaRPr lang="ru-RU"/>
        </a:p>
      </dgm:t>
    </dgm:pt>
    <dgm:pt modelId="{46BBBC15-E4D1-42BC-87BC-2AF1F7B17410}" type="sibTrans" cxnId="{A6C514CB-081B-4642-9D0F-FF70CFB73DCA}">
      <dgm:prSet/>
      <dgm:spPr/>
      <dgm:t>
        <a:bodyPr/>
        <a:lstStyle/>
        <a:p>
          <a:endParaRPr lang="ru-RU"/>
        </a:p>
      </dgm:t>
    </dgm:pt>
    <dgm:pt modelId="{ADE06975-3126-4A9C-92B6-D74C1B18DC38}">
      <dgm:prSet phldrT="[Текст]" custT="1"/>
      <dgm:spPr/>
      <dgm:t>
        <a:bodyPr/>
        <a:lstStyle/>
        <a:p>
          <a:r>
            <a:rPr lang="ru-RU" sz="1700" b="1" dirty="0" smtClean="0"/>
            <a:t>ВЗРОСЛЫЙ</a:t>
          </a:r>
          <a:endParaRPr lang="ru-RU" sz="1700" b="1" dirty="0"/>
        </a:p>
      </dgm:t>
    </dgm:pt>
    <dgm:pt modelId="{CE88865B-58D4-413B-8AC0-FFD8D9423FC1}" type="parTrans" cxnId="{991A3118-D347-4D6C-ADC4-1A05B2BDC0D1}">
      <dgm:prSet/>
      <dgm:spPr/>
      <dgm:t>
        <a:bodyPr/>
        <a:lstStyle/>
        <a:p>
          <a:endParaRPr lang="ru-RU"/>
        </a:p>
      </dgm:t>
    </dgm:pt>
    <dgm:pt modelId="{83E480AF-0D5D-4D71-ADD7-A80C23A7EA00}" type="sibTrans" cxnId="{991A3118-D347-4D6C-ADC4-1A05B2BDC0D1}">
      <dgm:prSet/>
      <dgm:spPr/>
      <dgm:t>
        <a:bodyPr/>
        <a:lstStyle/>
        <a:p>
          <a:endParaRPr lang="ru-RU"/>
        </a:p>
      </dgm:t>
    </dgm:pt>
    <dgm:pt modelId="{D4A70F6D-7E14-4803-9CF2-F55B2AD7261F}">
      <dgm:prSet phldrT="[Текст]"/>
      <dgm:spPr/>
      <dgm:t>
        <a:bodyPr/>
        <a:lstStyle/>
        <a:p>
          <a:r>
            <a:rPr lang="ru-RU" dirty="0" smtClean="0"/>
            <a:t>Формирует личностные качества, самооценка, эмоции</a:t>
          </a:r>
          <a:endParaRPr lang="ru-RU" dirty="0"/>
        </a:p>
      </dgm:t>
    </dgm:pt>
    <dgm:pt modelId="{053FA217-69BC-4705-B77D-CB465FB0BC6C}" type="parTrans" cxnId="{C02C3BD5-E814-4358-8FAA-982441D58539}">
      <dgm:prSet/>
      <dgm:spPr/>
      <dgm:t>
        <a:bodyPr/>
        <a:lstStyle/>
        <a:p>
          <a:endParaRPr lang="ru-RU"/>
        </a:p>
      </dgm:t>
    </dgm:pt>
    <dgm:pt modelId="{BF1E975E-75CC-4DFC-B665-61646592E831}" type="sibTrans" cxnId="{C02C3BD5-E814-4358-8FAA-982441D58539}">
      <dgm:prSet/>
      <dgm:spPr/>
      <dgm:t>
        <a:bodyPr/>
        <a:lstStyle/>
        <a:p>
          <a:endParaRPr lang="ru-RU"/>
        </a:p>
      </dgm:t>
    </dgm:pt>
    <dgm:pt modelId="{099D1CF4-7C0F-40EF-B1E2-20BE0FCA7743}">
      <dgm:prSet phldrT="[Текст]" custT="1"/>
      <dgm:spPr/>
      <dgm:t>
        <a:bodyPr/>
        <a:lstStyle/>
        <a:p>
          <a:r>
            <a:rPr lang="ru-RU" sz="1700" b="1" dirty="0" smtClean="0"/>
            <a:t>ВЗРОСЛЫЙ</a:t>
          </a:r>
          <a:endParaRPr lang="ru-RU" sz="1700" b="1" dirty="0"/>
        </a:p>
      </dgm:t>
    </dgm:pt>
    <dgm:pt modelId="{575A0A20-05B8-4F6D-8775-0E99E60C6E48}" type="parTrans" cxnId="{B6C1F825-443F-47A6-A682-FAA537049278}">
      <dgm:prSet/>
      <dgm:spPr/>
      <dgm:t>
        <a:bodyPr/>
        <a:lstStyle/>
        <a:p>
          <a:endParaRPr lang="ru-RU"/>
        </a:p>
      </dgm:t>
    </dgm:pt>
    <dgm:pt modelId="{3D986A02-7AC5-4152-998D-829FBB167AC1}" type="sibTrans" cxnId="{B6C1F825-443F-47A6-A682-FAA537049278}">
      <dgm:prSet/>
      <dgm:spPr/>
      <dgm:t>
        <a:bodyPr/>
        <a:lstStyle/>
        <a:p>
          <a:endParaRPr lang="ru-RU"/>
        </a:p>
      </dgm:t>
    </dgm:pt>
    <dgm:pt modelId="{F1F73E2F-12A0-4127-AB80-43C0A0D495B0}">
      <dgm:prSet phldrT="[Текст]"/>
      <dgm:spPr/>
      <dgm:t>
        <a:bodyPr/>
        <a:lstStyle/>
        <a:p>
          <a:r>
            <a:rPr lang="ru-RU" dirty="0" smtClean="0"/>
            <a:t>Задает ребенку образцы для подражания</a:t>
          </a:r>
          <a:endParaRPr lang="ru-RU" dirty="0"/>
        </a:p>
      </dgm:t>
    </dgm:pt>
    <dgm:pt modelId="{517F03ED-EF67-424E-906A-44463ED0357C}" type="parTrans" cxnId="{987A2549-E445-47AF-B4CE-00B35B1A0551}">
      <dgm:prSet/>
      <dgm:spPr/>
      <dgm:t>
        <a:bodyPr/>
        <a:lstStyle/>
        <a:p>
          <a:endParaRPr lang="ru-RU"/>
        </a:p>
      </dgm:t>
    </dgm:pt>
    <dgm:pt modelId="{1828882F-71BE-49A8-A78B-A50D7CA8B64A}" type="sibTrans" cxnId="{987A2549-E445-47AF-B4CE-00B35B1A0551}">
      <dgm:prSet/>
      <dgm:spPr/>
      <dgm:t>
        <a:bodyPr/>
        <a:lstStyle/>
        <a:p>
          <a:endParaRPr lang="ru-RU"/>
        </a:p>
      </dgm:t>
    </dgm:pt>
    <dgm:pt modelId="{2C7AE6E5-A8DE-437B-9311-15F10733D150}">
      <dgm:prSet phldrT="[Текст]"/>
      <dgm:spPr/>
      <dgm:t>
        <a:bodyPr/>
        <a:lstStyle/>
        <a:p>
          <a:r>
            <a:rPr lang="ru-RU" dirty="0" smtClean="0"/>
            <a:t>Способствует усвоению различных видов деятельности</a:t>
          </a:r>
          <a:endParaRPr lang="ru-RU" dirty="0"/>
        </a:p>
      </dgm:t>
    </dgm:pt>
    <dgm:pt modelId="{30934F19-F516-4E0A-9499-D9C9479B86CA}" type="parTrans" cxnId="{FD6848F1-8E18-441B-AE84-E1987797EF8B}">
      <dgm:prSet/>
      <dgm:spPr/>
      <dgm:t>
        <a:bodyPr/>
        <a:lstStyle/>
        <a:p>
          <a:endParaRPr lang="ru-RU"/>
        </a:p>
      </dgm:t>
    </dgm:pt>
    <dgm:pt modelId="{A5149E6B-4665-457A-A8D4-F98994E39CD7}" type="sibTrans" cxnId="{FD6848F1-8E18-441B-AE84-E1987797EF8B}">
      <dgm:prSet/>
      <dgm:spPr/>
      <dgm:t>
        <a:bodyPr/>
        <a:lstStyle/>
        <a:p>
          <a:endParaRPr lang="ru-RU"/>
        </a:p>
      </dgm:t>
    </dgm:pt>
    <dgm:pt modelId="{6955ED0D-4517-41D6-89F0-240A95F2F9C9}">
      <dgm:prSet phldrT="[Текст]"/>
      <dgm:spPr/>
      <dgm:t>
        <a:bodyPr/>
        <a:lstStyle/>
        <a:p>
          <a:r>
            <a:rPr lang="ru-RU" dirty="0" smtClean="0"/>
            <a:t>Формирует отношение к другим людям</a:t>
          </a:r>
          <a:endParaRPr lang="ru-RU" dirty="0"/>
        </a:p>
      </dgm:t>
    </dgm:pt>
    <dgm:pt modelId="{3F87D60B-4E9F-4DCB-90A7-0AADA6BBEE4D}" type="parTrans" cxnId="{C3926AA2-577D-43F4-B0B1-C5149FB53D42}">
      <dgm:prSet/>
      <dgm:spPr/>
      <dgm:t>
        <a:bodyPr/>
        <a:lstStyle/>
        <a:p>
          <a:endParaRPr lang="ru-RU"/>
        </a:p>
      </dgm:t>
    </dgm:pt>
    <dgm:pt modelId="{2623D7DC-EA11-4BFD-AE44-A37E59186836}" type="sibTrans" cxnId="{C3926AA2-577D-43F4-B0B1-C5149FB53D42}">
      <dgm:prSet/>
      <dgm:spPr/>
      <dgm:t>
        <a:bodyPr/>
        <a:lstStyle/>
        <a:p>
          <a:endParaRPr lang="ru-RU"/>
        </a:p>
      </dgm:t>
    </dgm:pt>
    <dgm:pt modelId="{C27E7AAA-DB5D-4E25-8FEC-AEDD652146F7}">
      <dgm:prSet phldrT="[Текст]" custT="1"/>
      <dgm:spPr/>
      <dgm:t>
        <a:bodyPr/>
        <a:lstStyle/>
        <a:p>
          <a:r>
            <a:rPr lang="ru-RU" sz="1700" b="1" dirty="0" smtClean="0"/>
            <a:t>ВЗРОСЛЫЙ</a:t>
          </a:r>
          <a:endParaRPr lang="ru-RU" sz="1700" b="1" dirty="0"/>
        </a:p>
      </dgm:t>
    </dgm:pt>
    <dgm:pt modelId="{75976C4F-72A3-4F0F-981C-4473FC552560}" type="parTrans" cxnId="{EC3BEC6E-0483-459E-8663-386D61F3D1FB}">
      <dgm:prSet/>
      <dgm:spPr/>
      <dgm:t>
        <a:bodyPr/>
        <a:lstStyle/>
        <a:p>
          <a:endParaRPr lang="ru-RU"/>
        </a:p>
      </dgm:t>
    </dgm:pt>
    <dgm:pt modelId="{70CF649E-64B3-4B4C-BF56-C684BE49F63B}" type="sibTrans" cxnId="{EC3BEC6E-0483-459E-8663-386D61F3D1FB}">
      <dgm:prSet/>
      <dgm:spPr/>
      <dgm:t>
        <a:bodyPr/>
        <a:lstStyle/>
        <a:p>
          <a:endParaRPr lang="ru-RU"/>
        </a:p>
      </dgm:t>
    </dgm:pt>
    <dgm:pt modelId="{0180CC01-C320-44A8-A8FA-A7ABB5F052EF}">
      <dgm:prSet phldrT="[Текст]" custT="1"/>
      <dgm:spPr/>
      <dgm:t>
        <a:bodyPr/>
        <a:lstStyle/>
        <a:p>
          <a:r>
            <a:rPr lang="ru-RU" sz="2300" dirty="0" smtClean="0"/>
            <a:t>Оказывает</a:t>
          </a:r>
          <a:r>
            <a:rPr lang="ru-RU" sz="2300" baseline="0" dirty="0" smtClean="0"/>
            <a:t> влияние на общение со сверстниками</a:t>
          </a:r>
          <a:endParaRPr lang="ru-RU" sz="2300" dirty="0"/>
        </a:p>
      </dgm:t>
    </dgm:pt>
    <dgm:pt modelId="{95985173-30D4-4FA5-A0F2-044E40470A62}" type="parTrans" cxnId="{0C9F6E70-A2C7-4955-A010-CFD6D3F6FD05}">
      <dgm:prSet/>
      <dgm:spPr/>
      <dgm:t>
        <a:bodyPr/>
        <a:lstStyle/>
        <a:p>
          <a:endParaRPr lang="ru-RU"/>
        </a:p>
      </dgm:t>
    </dgm:pt>
    <dgm:pt modelId="{9FAB7E92-B1E0-467F-8E31-CEDD862445B3}" type="sibTrans" cxnId="{0C9F6E70-A2C7-4955-A010-CFD6D3F6FD05}">
      <dgm:prSet/>
      <dgm:spPr/>
      <dgm:t>
        <a:bodyPr/>
        <a:lstStyle/>
        <a:p>
          <a:endParaRPr lang="ru-RU"/>
        </a:p>
      </dgm:t>
    </dgm:pt>
    <dgm:pt modelId="{FC53E6BF-0DD0-4B6C-98FF-EB291F7C037A}">
      <dgm:prSet phldrT="[Текст]" custT="1"/>
      <dgm:spPr/>
      <dgm:t>
        <a:bodyPr/>
        <a:lstStyle/>
        <a:p>
          <a:r>
            <a:rPr lang="ru-RU" sz="2300" dirty="0" smtClean="0"/>
            <a:t>Благополучие общения со сверстниками придает уверенность и обеспечивает успех в общении со сверстниками</a:t>
          </a:r>
          <a:endParaRPr lang="ru-RU" sz="2300" dirty="0"/>
        </a:p>
      </dgm:t>
    </dgm:pt>
    <dgm:pt modelId="{AEADE7DA-C7E6-49C7-9ABF-B1B6C5C2A5D0}" type="parTrans" cxnId="{88A60BE9-E70F-48C9-B90E-4365BC4F98B8}">
      <dgm:prSet/>
      <dgm:spPr/>
      <dgm:t>
        <a:bodyPr/>
        <a:lstStyle/>
        <a:p>
          <a:endParaRPr lang="ru-RU"/>
        </a:p>
      </dgm:t>
    </dgm:pt>
    <dgm:pt modelId="{9AB28603-0D6D-4267-B562-2614ADAC1652}" type="sibTrans" cxnId="{88A60BE9-E70F-48C9-B90E-4365BC4F98B8}">
      <dgm:prSet/>
      <dgm:spPr/>
      <dgm:t>
        <a:bodyPr/>
        <a:lstStyle/>
        <a:p>
          <a:endParaRPr lang="ru-RU"/>
        </a:p>
      </dgm:t>
    </dgm:pt>
    <dgm:pt modelId="{DCBA498A-E935-48E1-B119-A3A02C7AC931}">
      <dgm:prSet phldrT="[Текст]" custT="1"/>
      <dgm:spPr/>
      <dgm:t>
        <a:bodyPr/>
        <a:lstStyle/>
        <a:p>
          <a:r>
            <a:rPr lang="ru-RU" sz="2300" dirty="0" smtClean="0"/>
            <a:t>Развивает речь и все познавательные процессы</a:t>
          </a:r>
          <a:endParaRPr lang="ru-RU" sz="2300" dirty="0"/>
        </a:p>
      </dgm:t>
    </dgm:pt>
    <dgm:pt modelId="{69688A9D-F5D3-4A3A-B13D-DC515C678B46}" type="sibTrans" cxnId="{11B414FD-5C79-49B1-8ADD-34EF6FE6A83E}">
      <dgm:prSet/>
      <dgm:spPr/>
      <dgm:t>
        <a:bodyPr/>
        <a:lstStyle/>
        <a:p>
          <a:endParaRPr lang="ru-RU"/>
        </a:p>
      </dgm:t>
    </dgm:pt>
    <dgm:pt modelId="{E75108E8-16F7-4D91-BECA-51A5B9D5F647}" type="parTrans" cxnId="{11B414FD-5C79-49B1-8ADD-34EF6FE6A83E}">
      <dgm:prSet/>
      <dgm:spPr/>
      <dgm:t>
        <a:bodyPr/>
        <a:lstStyle/>
        <a:p>
          <a:endParaRPr lang="ru-RU"/>
        </a:p>
      </dgm:t>
    </dgm:pt>
    <dgm:pt modelId="{B506E433-E302-4DCA-AA07-2ACFC85994C1}">
      <dgm:prSet phldrT="[Текст]" custT="1"/>
      <dgm:spPr/>
      <dgm:t>
        <a:bodyPr/>
        <a:lstStyle/>
        <a:p>
          <a:r>
            <a:rPr lang="ru-RU" sz="2300" dirty="0" smtClean="0"/>
            <a:t>Передает информацию, оказывает влияние на все сферы жизнедеятельности детей </a:t>
          </a:r>
          <a:endParaRPr lang="ru-RU" sz="2300" dirty="0"/>
        </a:p>
      </dgm:t>
    </dgm:pt>
    <dgm:pt modelId="{C54A2A20-D6FA-4AD5-97A2-30F440DB607C}" type="sibTrans" cxnId="{E089779F-3C64-430D-A677-82DE697E36B3}">
      <dgm:prSet/>
      <dgm:spPr/>
      <dgm:t>
        <a:bodyPr/>
        <a:lstStyle/>
        <a:p>
          <a:endParaRPr lang="ru-RU"/>
        </a:p>
      </dgm:t>
    </dgm:pt>
    <dgm:pt modelId="{08B4B2F8-5ED0-41D6-B7AB-4B17476BC68F}" type="parTrans" cxnId="{E089779F-3C64-430D-A677-82DE697E36B3}">
      <dgm:prSet/>
      <dgm:spPr/>
      <dgm:t>
        <a:bodyPr/>
        <a:lstStyle/>
        <a:p>
          <a:endParaRPr lang="ru-RU"/>
        </a:p>
      </dgm:t>
    </dgm:pt>
    <dgm:pt modelId="{39AECE83-208B-481A-B0B3-6C05E105BAD6}" type="pres">
      <dgm:prSet presAssocID="{7E2ADAD0-8967-4D87-A9D1-7AD32EC6850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2FFBF1-DBD6-4E79-8D00-354E054B37B6}" type="pres">
      <dgm:prSet presAssocID="{4A543FA9-4E04-434E-B55E-B2457FB2D8F1}" presName="composite" presStyleCnt="0"/>
      <dgm:spPr/>
    </dgm:pt>
    <dgm:pt modelId="{F81FB6D9-2EAE-47EC-A730-3BBCB7674C06}" type="pres">
      <dgm:prSet presAssocID="{4A543FA9-4E04-434E-B55E-B2457FB2D8F1}" presName="parentText" presStyleLbl="alignNode1" presStyleIdx="0" presStyleCnt="4" custScaleX="1369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44683-2A5F-43BB-80B4-E916CB3B2A67}" type="pres">
      <dgm:prSet presAssocID="{4A543FA9-4E04-434E-B55E-B2457FB2D8F1}" presName="descendantText" presStyleLbl="alignAcc1" presStyleIdx="0" presStyleCnt="4" custScaleX="96989" custScaleY="141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8A1B88-8AA4-43A5-9DFE-02BCB93D39F3}" type="pres">
      <dgm:prSet presAssocID="{46BBBC15-E4D1-42BC-87BC-2AF1F7B17410}" presName="sp" presStyleCnt="0"/>
      <dgm:spPr/>
    </dgm:pt>
    <dgm:pt modelId="{C2F023CB-F477-4D02-BB1B-6DE101919127}" type="pres">
      <dgm:prSet presAssocID="{ADE06975-3126-4A9C-92B6-D74C1B18DC38}" presName="composite" presStyleCnt="0"/>
      <dgm:spPr/>
    </dgm:pt>
    <dgm:pt modelId="{921AC655-697B-4C22-A229-939D0A416EF1}" type="pres">
      <dgm:prSet presAssocID="{ADE06975-3126-4A9C-92B6-D74C1B18DC38}" presName="parentText" presStyleLbl="alignNode1" presStyleIdx="1" presStyleCnt="4" custScaleX="137024" custLinFactNeighborX="-2994" custLinFactNeighborY="69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03227-669F-4866-9DB5-87D7B6376B3D}" type="pres">
      <dgm:prSet presAssocID="{ADE06975-3126-4A9C-92B6-D74C1B18DC38}" presName="descendantText" presStyleLbl="alignAcc1" presStyleIdx="1" presStyleCnt="4" custScaleX="96955" custScaleY="137065" custLinFactNeighborX="-285" custLinFactNeighborY="10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58560-48B3-4FE8-8C3F-D56D08604378}" type="pres">
      <dgm:prSet presAssocID="{83E480AF-0D5D-4D71-ADD7-A80C23A7EA00}" presName="sp" presStyleCnt="0"/>
      <dgm:spPr/>
    </dgm:pt>
    <dgm:pt modelId="{C1E1EA36-433A-4542-9E56-3A8963C3E1FD}" type="pres">
      <dgm:prSet presAssocID="{099D1CF4-7C0F-40EF-B1E2-20BE0FCA7743}" presName="composite" presStyleCnt="0"/>
      <dgm:spPr/>
    </dgm:pt>
    <dgm:pt modelId="{EBF6D998-35F6-49AD-8824-AED2752AF18E}" type="pres">
      <dgm:prSet presAssocID="{099D1CF4-7C0F-40EF-B1E2-20BE0FCA7743}" presName="parentText" presStyleLbl="alignNode1" presStyleIdx="2" presStyleCnt="4" custScaleX="143987" custLinFactNeighborX="-2994" custLinFactNeighborY="41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A10AA-D829-45E5-A9D7-320E7302FAD7}" type="pres">
      <dgm:prSet presAssocID="{099D1CF4-7C0F-40EF-B1E2-20BE0FCA7743}" presName="descendantText" presStyleLbl="alignAcc1" presStyleIdx="2" presStyleCnt="4" custScaleX="96956" custScaleY="132392" custLinFactNeighborX="-709" custLinFactNeighborY="5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CEFEB3-5288-463A-BB9E-3F79A9E71F5C}" type="pres">
      <dgm:prSet presAssocID="{3D986A02-7AC5-4152-998D-829FBB167AC1}" presName="sp" presStyleCnt="0"/>
      <dgm:spPr/>
    </dgm:pt>
    <dgm:pt modelId="{3E8692FD-DD15-432F-9E6C-30D2A55360BE}" type="pres">
      <dgm:prSet presAssocID="{C27E7AAA-DB5D-4E25-8FEC-AEDD652146F7}" presName="composite" presStyleCnt="0"/>
      <dgm:spPr/>
    </dgm:pt>
    <dgm:pt modelId="{BD0BC3E8-75BB-45BE-A392-9CC8330937CC}" type="pres">
      <dgm:prSet presAssocID="{C27E7AAA-DB5D-4E25-8FEC-AEDD652146F7}" presName="parentText" presStyleLbl="alignNode1" presStyleIdx="3" presStyleCnt="4" custScaleX="147377" custLinFactNeighborX="-8429" custLinFactNeighborY="39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A0A1FC-CD3A-45F2-BC23-043DD722F1E7}" type="pres">
      <dgm:prSet presAssocID="{C27E7AAA-DB5D-4E25-8FEC-AEDD652146F7}" presName="descendantText" presStyleLbl="alignAcc1" presStyleIdx="3" presStyleCnt="4" custScaleX="94892" custScaleY="169083" custLinFactNeighborX="694" custLinFactNeighborY="217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A60BE9-E70F-48C9-B90E-4365BC4F98B8}" srcId="{C27E7AAA-DB5D-4E25-8FEC-AEDD652146F7}" destId="{FC53E6BF-0DD0-4B6C-98FF-EB291F7C037A}" srcOrd="1" destOrd="0" parTransId="{AEADE7DA-C7E6-49C7-9ABF-B1B6C5C2A5D0}" sibTransId="{9AB28603-0D6D-4267-B562-2614ADAC1652}"/>
    <dgm:cxn modelId="{0C9F6E70-A2C7-4955-A010-CFD6D3F6FD05}" srcId="{C27E7AAA-DB5D-4E25-8FEC-AEDD652146F7}" destId="{0180CC01-C320-44A8-A8FA-A7ABB5F052EF}" srcOrd="0" destOrd="0" parTransId="{95985173-30D4-4FA5-A0F2-044E40470A62}" sibTransId="{9FAB7E92-B1E0-467F-8E31-CEDD862445B3}"/>
    <dgm:cxn modelId="{987A2549-E445-47AF-B4CE-00B35B1A0551}" srcId="{099D1CF4-7C0F-40EF-B1E2-20BE0FCA7743}" destId="{F1F73E2F-12A0-4127-AB80-43C0A0D495B0}" srcOrd="0" destOrd="0" parTransId="{517F03ED-EF67-424E-906A-44463ED0357C}" sibTransId="{1828882F-71BE-49A8-A78B-A50D7CA8B64A}"/>
    <dgm:cxn modelId="{FE1E31A4-F5B9-4C06-BED2-5EB3A5AF03AB}" type="presOf" srcId="{6955ED0D-4517-41D6-89F0-240A95F2F9C9}" destId="{08103227-669F-4866-9DB5-87D7B6376B3D}" srcOrd="0" destOrd="1" presId="urn:microsoft.com/office/officeart/2005/8/layout/chevron2"/>
    <dgm:cxn modelId="{7956D2E6-C301-41E7-A295-F0C4EFFBA1A4}" type="presOf" srcId="{FC53E6BF-0DD0-4B6C-98FF-EB291F7C037A}" destId="{D5A0A1FC-CD3A-45F2-BC23-043DD722F1E7}" srcOrd="0" destOrd="1" presId="urn:microsoft.com/office/officeart/2005/8/layout/chevron2"/>
    <dgm:cxn modelId="{827B83D5-AF22-4ECB-8845-9B2D7AC3ACC4}" type="presOf" srcId="{099D1CF4-7C0F-40EF-B1E2-20BE0FCA7743}" destId="{EBF6D998-35F6-49AD-8824-AED2752AF18E}" srcOrd="0" destOrd="0" presId="urn:microsoft.com/office/officeart/2005/8/layout/chevron2"/>
    <dgm:cxn modelId="{C3926AA2-577D-43F4-B0B1-C5149FB53D42}" srcId="{ADE06975-3126-4A9C-92B6-D74C1B18DC38}" destId="{6955ED0D-4517-41D6-89F0-240A95F2F9C9}" srcOrd="1" destOrd="0" parTransId="{3F87D60B-4E9F-4DCB-90A7-0AADA6BBEE4D}" sibTransId="{2623D7DC-EA11-4BFD-AE44-A37E59186836}"/>
    <dgm:cxn modelId="{EC3BEC6E-0483-459E-8663-386D61F3D1FB}" srcId="{7E2ADAD0-8967-4D87-A9D1-7AD32EC68509}" destId="{C27E7AAA-DB5D-4E25-8FEC-AEDD652146F7}" srcOrd="3" destOrd="0" parTransId="{75976C4F-72A3-4F0F-981C-4473FC552560}" sibTransId="{70CF649E-64B3-4B4C-BF56-C684BE49F63B}"/>
    <dgm:cxn modelId="{991A3118-D347-4D6C-ADC4-1A05B2BDC0D1}" srcId="{7E2ADAD0-8967-4D87-A9D1-7AD32EC68509}" destId="{ADE06975-3126-4A9C-92B6-D74C1B18DC38}" srcOrd="1" destOrd="0" parTransId="{CE88865B-58D4-413B-8AC0-FFD8D9423FC1}" sibTransId="{83E480AF-0D5D-4D71-ADD7-A80C23A7EA00}"/>
    <dgm:cxn modelId="{A6C514CB-081B-4642-9D0F-FF70CFB73DCA}" srcId="{7E2ADAD0-8967-4D87-A9D1-7AD32EC68509}" destId="{4A543FA9-4E04-434E-B55E-B2457FB2D8F1}" srcOrd="0" destOrd="0" parTransId="{BFED15FF-09D9-4D56-99FA-D9B36F67FA7B}" sibTransId="{46BBBC15-E4D1-42BC-87BC-2AF1F7B17410}"/>
    <dgm:cxn modelId="{E089779F-3C64-430D-A677-82DE697E36B3}" srcId="{4A543FA9-4E04-434E-B55E-B2457FB2D8F1}" destId="{B506E433-E302-4DCA-AA07-2ACFC85994C1}" srcOrd="0" destOrd="0" parTransId="{08B4B2F8-5ED0-41D6-B7AB-4B17476BC68F}" sibTransId="{C54A2A20-D6FA-4AD5-97A2-30F440DB607C}"/>
    <dgm:cxn modelId="{DB23D196-DF5D-4044-8630-0D22451CC06C}" type="presOf" srcId="{D4A70F6D-7E14-4803-9CF2-F55B2AD7261F}" destId="{08103227-669F-4866-9DB5-87D7B6376B3D}" srcOrd="0" destOrd="0" presId="urn:microsoft.com/office/officeart/2005/8/layout/chevron2"/>
    <dgm:cxn modelId="{A7619C1D-26A1-49F0-975C-B3A323303378}" type="presOf" srcId="{2C7AE6E5-A8DE-437B-9311-15F10733D150}" destId="{F48A10AA-D829-45E5-A9D7-320E7302FAD7}" srcOrd="0" destOrd="1" presId="urn:microsoft.com/office/officeart/2005/8/layout/chevron2"/>
    <dgm:cxn modelId="{B6C1F825-443F-47A6-A682-FAA537049278}" srcId="{7E2ADAD0-8967-4D87-A9D1-7AD32EC68509}" destId="{099D1CF4-7C0F-40EF-B1E2-20BE0FCA7743}" srcOrd="2" destOrd="0" parTransId="{575A0A20-05B8-4F6D-8775-0E99E60C6E48}" sibTransId="{3D986A02-7AC5-4152-998D-829FBB167AC1}"/>
    <dgm:cxn modelId="{B8510F7B-6C6E-4A99-91A0-995DE08BB28B}" type="presOf" srcId="{B506E433-E302-4DCA-AA07-2ACFC85994C1}" destId="{2F744683-2A5F-43BB-80B4-E916CB3B2A67}" srcOrd="0" destOrd="0" presId="urn:microsoft.com/office/officeart/2005/8/layout/chevron2"/>
    <dgm:cxn modelId="{11B414FD-5C79-49B1-8ADD-34EF6FE6A83E}" srcId="{4A543FA9-4E04-434E-B55E-B2457FB2D8F1}" destId="{DCBA498A-E935-48E1-B119-A3A02C7AC931}" srcOrd="1" destOrd="0" parTransId="{E75108E8-16F7-4D91-BECA-51A5B9D5F647}" sibTransId="{69688A9D-F5D3-4A3A-B13D-DC515C678B46}"/>
    <dgm:cxn modelId="{C02C3BD5-E814-4358-8FAA-982441D58539}" srcId="{ADE06975-3126-4A9C-92B6-D74C1B18DC38}" destId="{D4A70F6D-7E14-4803-9CF2-F55B2AD7261F}" srcOrd="0" destOrd="0" parTransId="{053FA217-69BC-4705-B77D-CB465FB0BC6C}" sibTransId="{BF1E975E-75CC-4DFC-B665-61646592E831}"/>
    <dgm:cxn modelId="{763D2CB1-C101-46C4-BE76-C7C182486ED5}" type="presOf" srcId="{C27E7AAA-DB5D-4E25-8FEC-AEDD652146F7}" destId="{BD0BC3E8-75BB-45BE-A392-9CC8330937CC}" srcOrd="0" destOrd="0" presId="urn:microsoft.com/office/officeart/2005/8/layout/chevron2"/>
    <dgm:cxn modelId="{AE7A50C5-1486-4C48-86EC-C767BE519746}" type="presOf" srcId="{4A543FA9-4E04-434E-B55E-B2457FB2D8F1}" destId="{F81FB6D9-2EAE-47EC-A730-3BBCB7674C06}" srcOrd="0" destOrd="0" presId="urn:microsoft.com/office/officeart/2005/8/layout/chevron2"/>
    <dgm:cxn modelId="{FD6848F1-8E18-441B-AE84-E1987797EF8B}" srcId="{099D1CF4-7C0F-40EF-B1E2-20BE0FCA7743}" destId="{2C7AE6E5-A8DE-437B-9311-15F10733D150}" srcOrd="1" destOrd="0" parTransId="{30934F19-F516-4E0A-9499-D9C9479B86CA}" sibTransId="{A5149E6B-4665-457A-A8D4-F98994E39CD7}"/>
    <dgm:cxn modelId="{FA47E4BC-EC5E-4E9B-9E59-10E7D267512F}" type="presOf" srcId="{F1F73E2F-12A0-4127-AB80-43C0A0D495B0}" destId="{F48A10AA-D829-45E5-A9D7-320E7302FAD7}" srcOrd="0" destOrd="0" presId="urn:microsoft.com/office/officeart/2005/8/layout/chevron2"/>
    <dgm:cxn modelId="{97E189C0-8E98-4DFE-A7D2-1F7790445319}" type="presOf" srcId="{ADE06975-3126-4A9C-92B6-D74C1B18DC38}" destId="{921AC655-697B-4C22-A229-939D0A416EF1}" srcOrd="0" destOrd="0" presId="urn:microsoft.com/office/officeart/2005/8/layout/chevron2"/>
    <dgm:cxn modelId="{FAC72B7F-C392-4742-B976-981A037CF685}" type="presOf" srcId="{7E2ADAD0-8967-4D87-A9D1-7AD32EC68509}" destId="{39AECE83-208B-481A-B0B3-6C05E105BAD6}" srcOrd="0" destOrd="0" presId="urn:microsoft.com/office/officeart/2005/8/layout/chevron2"/>
    <dgm:cxn modelId="{87782572-FB18-438D-9480-B33BEDDCA80A}" type="presOf" srcId="{0180CC01-C320-44A8-A8FA-A7ABB5F052EF}" destId="{D5A0A1FC-CD3A-45F2-BC23-043DD722F1E7}" srcOrd="0" destOrd="0" presId="urn:microsoft.com/office/officeart/2005/8/layout/chevron2"/>
    <dgm:cxn modelId="{D891B9B8-B8CF-4943-A768-4D8739BDBCA2}" type="presOf" srcId="{DCBA498A-E935-48E1-B119-A3A02C7AC931}" destId="{2F744683-2A5F-43BB-80B4-E916CB3B2A67}" srcOrd="0" destOrd="1" presId="urn:microsoft.com/office/officeart/2005/8/layout/chevron2"/>
    <dgm:cxn modelId="{80BF14E8-6778-4EBB-A023-19676E51E47E}" type="presParOf" srcId="{39AECE83-208B-481A-B0B3-6C05E105BAD6}" destId="{BB2FFBF1-DBD6-4E79-8D00-354E054B37B6}" srcOrd="0" destOrd="0" presId="urn:microsoft.com/office/officeart/2005/8/layout/chevron2"/>
    <dgm:cxn modelId="{2072DF83-8160-4115-9F1E-CEF265D652BD}" type="presParOf" srcId="{BB2FFBF1-DBD6-4E79-8D00-354E054B37B6}" destId="{F81FB6D9-2EAE-47EC-A730-3BBCB7674C06}" srcOrd="0" destOrd="0" presId="urn:microsoft.com/office/officeart/2005/8/layout/chevron2"/>
    <dgm:cxn modelId="{25168E95-CA10-4AD7-B6EA-975BCA91DB7E}" type="presParOf" srcId="{BB2FFBF1-DBD6-4E79-8D00-354E054B37B6}" destId="{2F744683-2A5F-43BB-80B4-E916CB3B2A67}" srcOrd="1" destOrd="0" presId="urn:microsoft.com/office/officeart/2005/8/layout/chevron2"/>
    <dgm:cxn modelId="{198629B5-1017-4D32-86A1-B6B51F4C17F9}" type="presParOf" srcId="{39AECE83-208B-481A-B0B3-6C05E105BAD6}" destId="{DA8A1B88-8AA4-43A5-9DFE-02BCB93D39F3}" srcOrd="1" destOrd="0" presId="urn:microsoft.com/office/officeart/2005/8/layout/chevron2"/>
    <dgm:cxn modelId="{934593B5-88A4-41F5-A2E4-FA7F35DFC029}" type="presParOf" srcId="{39AECE83-208B-481A-B0B3-6C05E105BAD6}" destId="{C2F023CB-F477-4D02-BB1B-6DE101919127}" srcOrd="2" destOrd="0" presId="urn:microsoft.com/office/officeart/2005/8/layout/chevron2"/>
    <dgm:cxn modelId="{16AB0DFB-6104-4251-AB0B-9DB48AA4D3BA}" type="presParOf" srcId="{C2F023CB-F477-4D02-BB1B-6DE101919127}" destId="{921AC655-697B-4C22-A229-939D0A416EF1}" srcOrd="0" destOrd="0" presId="urn:microsoft.com/office/officeart/2005/8/layout/chevron2"/>
    <dgm:cxn modelId="{FCF71C23-0BBB-4612-BEC5-D215D6F3233C}" type="presParOf" srcId="{C2F023CB-F477-4D02-BB1B-6DE101919127}" destId="{08103227-669F-4866-9DB5-87D7B6376B3D}" srcOrd="1" destOrd="0" presId="urn:microsoft.com/office/officeart/2005/8/layout/chevron2"/>
    <dgm:cxn modelId="{D8601EA2-13B0-46FA-98A0-731ED7C6C1B5}" type="presParOf" srcId="{39AECE83-208B-481A-B0B3-6C05E105BAD6}" destId="{F4058560-48B3-4FE8-8C3F-D56D08604378}" srcOrd="3" destOrd="0" presId="urn:microsoft.com/office/officeart/2005/8/layout/chevron2"/>
    <dgm:cxn modelId="{1A49AB3B-2243-4C98-9C64-560AD7D89EEC}" type="presParOf" srcId="{39AECE83-208B-481A-B0B3-6C05E105BAD6}" destId="{C1E1EA36-433A-4542-9E56-3A8963C3E1FD}" srcOrd="4" destOrd="0" presId="urn:microsoft.com/office/officeart/2005/8/layout/chevron2"/>
    <dgm:cxn modelId="{2DA9425D-E3D1-4225-A7B6-0463DD81B0C1}" type="presParOf" srcId="{C1E1EA36-433A-4542-9E56-3A8963C3E1FD}" destId="{EBF6D998-35F6-49AD-8824-AED2752AF18E}" srcOrd="0" destOrd="0" presId="urn:microsoft.com/office/officeart/2005/8/layout/chevron2"/>
    <dgm:cxn modelId="{CBDE51A7-514D-4D16-B5BD-E38ED7EC4ED9}" type="presParOf" srcId="{C1E1EA36-433A-4542-9E56-3A8963C3E1FD}" destId="{F48A10AA-D829-45E5-A9D7-320E7302FAD7}" srcOrd="1" destOrd="0" presId="urn:microsoft.com/office/officeart/2005/8/layout/chevron2"/>
    <dgm:cxn modelId="{9FE8BF03-1F21-4C8D-B642-3112D95F5D1A}" type="presParOf" srcId="{39AECE83-208B-481A-B0B3-6C05E105BAD6}" destId="{D9CEFEB3-5288-463A-BB9E-3F79A9E71F5C}" srcOrd="5" destOrd="0" presId="urn:microsoft.com/office/officeart/2005/8/layout/chevron2"/>
    <dgm:cxn modelId="{6BB518F8-EF1D-4099-B593-3A3979930208}" type="presParOf" srcId="{39AECE83-208B-481A-B0B3-6C05E105BAD6}" destId="{3E8692FD-DD15-432F-9E6C-30D2A55360BE}" srcOrd="6" destOrd="0" presId="urn:microsoft.com/office/officeart/2005/8/layout/chevron2"/>
    <dgm:cxn modelId="{701E8807-EEB3-407E-8FEA-28FBC1E6D1FC}" type="presParOf" srcId="{3E8692FD-DD15-432F-9E6C-30D2A55360BE}" destId="{BD0BC3E8-75BB-45BE-A392-9CC8330937CC}" srcOrd="0" destOrd="0" presId="urn:microsoft.com/office/officeart/2005/8/layout/chevron2"/>
    <dgm:cxn modelId="{F206507F-5E8B-4FF8-9EF8-9D357F5CE55C}" type="presParOf" srcId="{3E8692FD-DD15-432F-9E6C-30D2A55360BE}" destId="{D5A0A1FC-CD3A-45F2-BC23-043DD722F1E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8858CC-897C-4AA0-B495-F17F6CE0FCD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5E9541-85CC-4584-9D38-537FD24B2FC7}">
      <dgm:prSet phldrT="[Текст]"/>
      <dgm:spPr/>
      <dgm:t>
        <a:bodyPr/>
        <a:lstStyle/>
        <a:p>
          <a:r>
            <a:rPr lang="ru-RU" dirty="0" smtClean="0"/>
            <a:t>СВЕРСТНИК</a:t>
          </a:r>
          <a:endParaRPr lang="ru-RU" dirty="0"/>
        </a:p>
      </dgm:t>
    </dgm:pt>
    <dgm:pt modelId="{6B56F95C-5BDC-4181-9A9B-C16B1539992C}" type="parTrans" cxnId="{35D83850-10CE-4514-B5DC-0F886F36DC36}">
      <dgm:prSet/>
      <dgm:spPr/>
      <dgm:t>
        <a:bodyPr/>
        <a:lstStyle/>
        <a:p>
          <a:endParaRPr lang="ru-RU"/>
        </a:p>
      </dgm:t>
    </dgm:pt>
    <dgm:pt modelId="{896B4219-8D81-432C-9CF5-EE7C32C31552}" type="sibTrans" cxnId="{35D83850-10CE-4514-B5DC-0F886F36DC36}">
      <dgm:prSet/>
      <dgm:spPr/>
      <dgm:t>
        <a:bodyPr/>
        <a:lstStyle/>
        <a:p>
          <a:endParaRPr lang="ru-RU"/>
        </a:p>
      </dgm:t>
    </dgm:pt>
    <dgm:pt modelId="{037E33D6-45D2-4E59-B4E7-A4F372C4C2B5}">
      <dgm:prSet phldrT="[Текст]" custT="1"/>
      <dgm:spPr/>
      <dgm:t>
        <a:bodyPr/>
        <a:lstStyle/>
        <a:p>
          <a:pPr marL="228600" indent="0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300" dirty="0" smtClean="0"/>
            <a:t>Многообразие коммуникативных действий</a:t>
          </a:r>
          <a:endParaRPr lang="ru-RU" sz="2300" dirty="0"/>
        </a:p>
      </dgm:t>
    </dgm:pt>
    <dgm:pt modelId="{8D66D220-1765-43F0-8552-6861FB74A562}" type="parTrans" cxnId="{A0A3AD92-08E5-473E-9131-BA4A8141C225}">
      <dgm:prSet/>
      <dgm:spPr/>
      <dgm:t>
        <a:bodyPr/>
        <a:lstStyle/>
        <a:p>
          <a:endParaRPr lang="ru-RU"/>
        </a:p>
      </dgm:t>
    </dgm:pt>
    <dgm:pt modelId="{8FD79186-0AC2-4C8F-AF05-7423569C1F52}" type="sibTrans" cxnId="{A0A3AD92-08E5-473E-9131-BA4A8141C225}">
      <dgm:prSet/>
      <dgm:spPr/>
      <dgm:t>
        <a:bodyPr/>
        <a:lstStyle/>
        <a:p>
          <a:endParaRPr lang="ru-RU"/>
        </a:p>
      </dgm:t>
    </dgm:pt>
    <dgm:pt modelId="{F85925DD-0148-4014-9EED-42E856C23A9D}">
      <dgm:prSet phldrT="[Текст]"/>
      <dgm:spPr/>
      <dgm:t>
        <a:bodyPr/>
        <a:lstStyle/>
        <a:p>
          <a:r>
            <a:rPr lang="ru-RU" dirty="0" smtClean="0"/>
            <a:t>СВЕРСТНИК</a:t>
          </a:r>
          <a:endParaRPr lang="ru-RU" dirty="0"/>
        </a:p>
      </dgm:t>
    </dgm:pt>
    <dgm:pt modelId="{33E38580-C03B-48F5-A848-638842B4CC92}" type="parTrans" cxnId="{7282C633-5A34-4AED-88E5-1CD09A4AA8DB}">
      <dgm:prSet/>
      <dgm:spPr/>
      <dgm:t>
        <a:bodyPr/>
        <a:lstStyle/>
        <a:p>
          <a:endParaRPr lang="ru-RU"/>
        </a:p>
      </dgm:t>
    </dgm:pt>
    <dgm:pt modelId="{16A7D9D7-0F4A-482C-9C6A-809EFB5E08E4}" type="sibTrans" cxnId="{7282C633-5A34-4AED-88E5-1CD09A4AA8DB}">
      <dgm:prSet/>
      <dgm:spPr/>
      <dgm:t>
        <a:bodyPr/>
        <a:lstStyle/>
        <a:p>
          <a:endParaRPr lang="ru-RU"/>
        </a:p>
      </dgm:t>
    </dgm:pt>
    <dgm:pt modelId="{90738E6F-F125-49FA-B4F6-F5910CA474D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300" dirty="0" smtClean="0"/>
            <a:t>Эмоциональная насыщенность</a:t>
          </a:r>
          <a:endParaRPr lang="ru-RU" sz="2300" dirty="0"/>
        </a:p>
      </dgm:t>
    </dgm:pt>
    <dgm:pt modelId="{440CFB88-ED5D-432D-8169-B434E8757620}" type="parTrans" cxnId="{5F4A4E7F-F054-4448-BEF6-715387772822}">
      <dgm:prSet/>
      <dgm:spPr/>
      <dgm:t>
        <a:bodyPr/>
        <a:lstStyle/>
        <a:p>
          <a:endParaRPr lang="ru-RU"/>
        </a:p>
      </dgm:t>
    </dgm:pt>
    <dgm:pt modelId="{0F26E175-AA4C-4D37-8A8A-FC6304BE0408}" type="sibTrans" cxnId="{5F4A4E7F-F054-4448-BEF6-715387772822}">
      <dgm:prSet/>
      <dgm:spPr/>
      <dgm:t>
        <a:bodyPr/>
        <a:lstStyle/>
        <a:p>
          <a:endParaRPr lang="ru-RU"/>
        </a:p>
      </dgm:t>
    </dgm:pt>
    <dgm:pt modelId="{52371D91-4D97-495F-9B96-4DC924DD3439}">
      <dgm:prSet phldrT="[Текст]" custT="1"/>
      <dgm:spPr/>
      <dgm:t>
        <a:bodyPr/>
        <a:lstStyle/>
        <a:p>
          <a:pPr marL="228600" indent="0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300" dirty="0" smtClean="0"/>
            <a:t>Общая деятельность</a:t>
          </a:r>
          <a:endParaRPr lang="ru-RU" sz="2300" dirty="0"/>
        </a:p>
      </dgm:t>
    </dgm:pt>
    <dgm:pt modelId="{DA196750-14D4-4ACB-8B52-47AFD1652F3A}" type="parTrans" cxnId="{555D64D1-DA35-4282-8E5A-635B1CD289BD}">
      <dgm:prSet/>
      <dgm:spPr/>
      <dgm:t>
        <a:bodyPr/>
        <a:lstStyle/>
        <a:p>
          <a:endParaRPr lang="ru-RU"/>
        </a:p>
      </dgm:t>
    </dgm:pt>
    <dgm:pt modelId="{5349BCF3-876E-4B11-8662-C3590F8B7CD3}" type="sibTrans" cxnId="{555D64D1-DA35-4282-8E5A-635B1CD289BD}">
      <dgm:prSet/>
      <dgm:spPr/>
      <dgm:t>
        <a:bodyPr/>
        <a:lstStyle/>
        <a:p>
          <a:endParaRPr lang="ru-RU"/>
        </a:p>
      </dgm:t>
    </dgm:pt>
    <dgm:pt modelId="{EF6E1EB9-5DDF-4754-A0AC-80F3892C4C3D}">
      <dgm:prSet phldrT="[Текст]" custT="1"/>
      <dgm:spPr/>
      <dgm:t>
        <a:bodyPr/>
        <a:lstStyle/>
        <a:p>
          <a:pPr marL="228600" indent="0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300" dirty="0" smtClean="0"/>
            <a:t>Развитие познавательной сферы</a:t>
          </a:r>
          <a:endParaRPr lang="ru-RU" sz="2300" dirty="0"/>
        </a:p>
      </dgm:t>
    </dgm:pt>
    <dgm:pt modelId="{D7FE00D6-2BA4-4BE8-8E57-E634AEE29F06}" type="parTrans" cxnId="{FE8733F0-E4BD-4742-9944-F21B791B667E}">
      <dgm:prSet/>
      <dgm:spPr/>
      <dgm:t>
        <a:bodyPr/>
        <a:lstStyle/>
        <a:p>
          <a:endParaRPr lang="ru-RU"/>
        </a:p>
      </dgm:t>
    </dgm:pt>
    <dgm:pt modelId="{2329B093-0F70-4CAC-90C2-10539B7B2C3C}" type="sibTrans" cxnId="{FE8733F0-E4BD-4742-9944-F21B791B667E}">
      <dgm:prSet/>
      <dgm:spPr/>
      <dgm:t>
        <a:bodyPr/>
        <a:lstStyle/>
        <a:p>
          <a:endParaRPr lang="ru-RU"/>
        </a:p>
      </dgm:t>
    </dgm:pt>
    <dgm:pt modelId="{199FCE89-FDCB-41D5-9B81-DF134F5735E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300" dirty="0" err="1" smtClean="0"/>
            <a:t>Внеситуативно</a:t>
          </a:r>
          <a:r>
            <a:rPr lang="ru-RU" sz="2300" dirty="0" smtClean="0"/>
            <a:t>-личностное общение</a:t>
          </a:r>
          <a:endParaRPr lang="ru-RU" sz="2300" dirty="0"/>
        </a:p>
      </dgm:t>
    </dgm:pt>
    <dgm:pt modelId="{F8358CFF-4F73-4220-AE12-3B0AE6688430}" type="parTrans" cxnId="{6F4F37A2-618F-4837-B760-EEFBEEA2D28D}">
      <dgm:prSet/>
      <dgm:spPr/>
      <dgm:t>
        <a:bodyPr/>
        <a:lstStyle/>
        <a:p>
          <a:endParaRPr lang="ru-RU"/>
        </a:p>
      </dgm:t>
    </dgm:pt>
    <dgm:pt modelId="{D67764D6-6587-488E-8FA3-751B442ACDE7}" type="sibTrans" cxnId="{6F4F37A2-618F-4837-B760-EEFBEEA2D28D}">
      <dgm:prSet/>
      <dgm:spPr/>
      <dgm:t>
        <a:bodyPr/>
        <a:lstStyle/>
        <a:p>
          <a:endParaRPr lang="ru-RU"/>
        </a:p>
      </dgm:t>
    </dgm:pt>
    <dgm:pt modelId="{16C4E2B6-23AF-4BA4-9CC0-CCB7ACB65E3A}" type="pres">
      <dgm:prSet presAssocID="{248858CC-897C-4AA0-B495-F17F6CE0FCD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5C949E-FB60-4A4E-A47D-4C67C39127FC}" type="pres">
      <dgm:prSet presAssocID="{4D5E9541-85CC-4584-9D38-537FD24B2FC7}" presName="composite" presStyleCnt="0"/>
      <dgm:spPr/>
    </dgm:pt>
    <dgm:pt modelId="{37A90609-B530-465D-AEAD-B37847F80DFF}" type="pres">
      <dgm:prSet presAssocID="{4D5E9541-85CC-4584-9D38-537FD24B2FC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CFACAE-4B45-4CE3-8625-1AA4CFB8BFCB}" type="pres">
      <dgm:prSet presAssocID="{4D5E9541-85CC-4584-9D38-537FD24B2FC7}" presName="descendantText" presStyleLbl="alignAcc1" presStyleIdx="0" presStyleCnt="2" custLinFactNeighborX="463" custLinFactNeighborY="-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1FAC5B-4703-413B-B4A8-3C445DBC538C}" type="pres">
      <dgm:prSet presAssocID="{896B4219-8D81-432C-9CF5-EE7C32C31552}" presName="sp" presStyleCnt="0"/>
      <dgm:spPr/>
    </dgm:pt>
    <dgm:pt modelId="{AF1F3566-AF45-4DFB-B860-2D240E6CF3E1}" type="pres">
      <dgm:prSet presAssocID="{F85925DD-0148-4014-9EED-42E856C23A9D}" presName="composite" presStyleCnt="0"/>
      <dgm:spPr/>
    </dgm:pt>
    <dgm:pt modelId="{D42D0C5E-63F5-4738-B629-F5E46D731B81}" type="pres">
      <dgm:prSet presAssocID="{F85925DD-0148-4014-9EED-42E856C23A9D}" presName="parentText" presStyleLbl="alignNode1" presStyleIdx="1" presStyleCnt="2" custLinFactNeighborY="-904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FADA4-9B38-4376-BC90-94CCA3D41B36}" type="pres">
      <dgm:prSet presAssocID="{F85925DD-0148-4014-9EED-42E856C23A9D}" presName="descendantText" presStyleLbl="alignAcc1" presStyleIdx="1" presStyleCnt="2" custLinFactNeighborX="82" custLinFactNeighborY="-13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D83850-10CE-4514-B5DC-0F886F36DC36}" srcId="{248858CC-897C-4AA0-B495-F17F6CE0FCD9}" destId="{4D5E9541-85CC-4584-9D38-537FD24B2FC7}" srcOrd="0" destOrd="0" parTransId="{6B56F95C-5BDC-4181-9A9B-C16B1539992C}" sibTransId="{896B4219-8D81-432C-9CF5-EE7C32C31552}"/>
    <dgm:cxn modelId="{19ABA597-446C-455A-BDCC-49A548CE2606}" type="presOf" srcId="{52371D91-4D97-495F-9B96-4DC924DD3439}" destId="{A4CFACAE-4B45-4CE3-8625-1AA4CFB8BFCB}" srcOrd="0" destOrd="1" presId="urn:microsoft.com/office/officeart/2005/8/layout/chevron2"/>
    <dgm:cxn modelId="{FC1250F2-E2B6-4DAA-8004-FF1EBC18FE0C}" type="presOf" srcId="{F85925DD-0148-4014-9EED-42E856C23A9D}" destId="{D42D0C5E-63F5-4738-B629-F5E46D731B81}" srcOrd="0" destOrd="0" presId="urn:microsoft.com/office/officeart/2005/8/layout/chevron2"/>
    <dgm:cxn modelId="{DF7239DD-0282-48C4-9BD7-D5CF298AABC0}" type="presOf" srcId="{199FCE89-FDCB-41D5-9B81-DF134F5735E6}" destId="{F6DFADA4-9B38-4376-BC90-94CCA3D41B36}" srcOrd="0" destOrd="1" presId="urn:microsoft.com/office/officeart/2005/8/layout/chevron2"/>
    <dgm:cxn modelId="{543C95B6-6557-4FBE-ABD2-8A68AA091AC2}" type="presOf" srcId="{90738E6F-F125-49FA-B4F6-F5910CA474DA}" destId="{F6DFADA4-9B38-4376-BC90-94CCA3D41B36}" srcOrd="0" destOrd="0" presId="urn:microsoft.com/office/officeart/2005/8/layout/chevron2"/>
    <dgm:cxn modelId="{FE8733F0-E4BD-4742-9944-F21B791B667E}" srcId="{4D5E9541-85CC-4584-9D38-537FD24B2FC7}" destId="{EF6E1EB9-5DDF-4754-A0AC-80F3892C4C3D}" srcOrd="2" destOrd="0" parTransId="{D7FE00D6-2BA4-4BE8-8E57-E634AEE29F06}" sibTransId="{2329B093-0F70-4CAC-90C2-10539B7B2C3C}"/>
    <dgm:cxn modelId="{5F4A4E7F-F054-4448-BEF6-715387772822}" srcId="{F85925DD-0148-4014-9EED-42E856C23A9D}" destId="{90738E6F-F125-49FA-B4F6-F5910CA474DA}" srcOrd="0" destOrd="0" parTransId="{440CFB88-ED5D-432D-8169-B434E8757620}" sibTransId="{0F26E175-AA4C-4D37-8A8A-FC6304BE0408}"/>
    <dgm:cxn modelId="{C8440B4C-C5FF-4A7A-AED9-9AFF3E1090D1}" type="presOf" srcId="{4D5E9541-85CC-4584-9D38-537FD24B2FC7}" destId="{37A90609-B530-465D-AEAD-B37847F80DFF}" srcOrd="0" destOrd="0" presId="urn:microsoft.com/office/officeart/2005/8/layout/chevron2"/>
    <dgm:cxn modelId="{DBDBD9D7-9819-4889-91DB-414B62765B90}" type="presOf" srcId="{EF6E1EB9-5DDF-4754-A0AC-80F3892C4C3D}" destId="{A4CFACAE-4B45-4CE3-8625-1AA4CFB8BFCB}" srcOrd="0" destOrd="2" presId="urn:microsoft.com/office/officeart/2005/8/layout/chevron2"/>
    <dgm:cxn modelId="{6F4F37A2-618F-4837-B760-EEFBEEA2D28D}" srcId="{F85925DD-0148-4014-9EED-42E856C23A9D}" destId="{199FCE89-FDCB-41D5-9B81-DF134F5735E6}" srcOrd="1" destOrd="0" parTransId="{F8358CFF-4F73-4220-AE12-3B0AE6688430}" sibTransId="{D67764D6-6587-488E-8FA3-751B442ACDE7}"/>
    <dgm:cxn modelId="{A0A3AD92-08E5-473E-9131-BA4A8141C225}" srcId="{4D5E9541-85CC-4584-9D38-537FD24B2FC7}" destId="{037E33D6-45D2-4E59-B4E7-A4F372C4C2B5}" srcOrd="0" destOrd="0" parTransId="{8D66D220-1765-43F0-8552-6861FB74A562}" sibTransId="{8FD79186-0AC2-4C8F-AF05-7423569C1F52}"/>
    <dgm:cxn modelId="{D9A9325B-E9DD-4BBC-9D7A-9F68D0DF9B1F}" type="presOf" srcId="{037E33D6-45D2-4E59-B4E7-A4F372C4C2B5}" destId="{A4CFACAE-4B45-4CE3-8625-1AA4CFB8BFCB}" srcOrd="0" destOrd="0" presId="urn:microsoft.com/office/officeart/2005/8/layout/chevron2"/>
    <dgm:cxn modelId="{20747B20-E115-4D71-8E63-6D8CA4FB6B2C}" type="presOf" srcId="{248858CC-897C-4AA0-B495-F17F6CE0FCD9}" destId="{16C4E2B6-23AF-4BA4-9CC0-CCB7ACB65E3A}" srcOrd="0" destOrd="0" presId="urn:microsoft.com/office/officeart/2005/8/layout/chevron2"/>
    <dgm:cxn modelId="{555D64D1-DA35-4282-8E5A-635B1CD289BD}" srcId="{4D5E9541-85CC-4584-9D38-537FD24B2FC7}" destId="{52371D91-4D97-495F-9B96-4DC924DD3439}" srcOrd="1" destOrd="0" parTransId="{DA196750-14D4-4ACB-8B52-47AFD1652F3A}" sibTransId="{5349BCF3-876E-4B11-8662-C3590F8B7CD3}"/>
    <dgm:cxn modelId="{7282C633-5A34-4AED-88E5-1CD09A4AA8DB}" srcId="{248858CC-897C-4AA0-B495-F17F6CE0FCD9}" destId="{F85925DD-0148-4014-9EED-42E856C23A9D}" srcOrd="1" destOrd="0" parTransId="{33E38580-C03B-48F5-A848-638842B4CC92}" sibTransId="{16A7D9D7-0F4A-482C-9C6A-809EFB5E08E4}"/>
    <dgm:cxn modelId="{082E6B43-89DE-4D7B-BEEE-BAC153CEA838}" type="presParOf" srcId="{16C4E2B6-23AF-4BA4-9CC0-CCB7ACB65E3A}" destId="{485C949E-FB60-4A4E-A47D-4C67C39127FC}" srcOrd="0" destOrd="0" presId="urn:microsoft.com/office/officeart/2005/8/layout/chevron2"/>
    <dgm:cxn modelId="{7AF0813F-1C82-4C31-ABB5-12A5DC7C6245}" type="presParOf" srcId="{485C949E-FB60-4A4E-A47D-4C67C39127FC}" destId="{37A90609-B530-465D-AEAD-B37847F80DFF}" srcOrd="0" destOrd="0" presId="urn:microsoft.com/office/officeart/2005/8/layout/chevron2"/>
    <dgm:cxn modelId="{23F56649-EE94-4972-8546-32CF03170C03}" type="presParOf" srcId="{485C949E-FB60-4A4E-A47D-4C67C39127FC}" destId="{A4CFACAE-4B45-4CE3-8625-1AA4CFB8BFCB}" srcOrd="1" destOrd="0" presId="urn:microsoft.com/office/officeart/2005/8/layout/chevron2"/>
    <dgm:cxn modelId="{9DF39F66-410D-4CCE-86FC-18D53504A3F6}" type="presParOf" srcId="{16C4E2B6-23AF-4BA4-9CC0-CCB7ACB65E3A}" destId="{431FAC5B-4703-413B-B4A8-3C445DBC538C}" srcOrd="1" destOrd="0" presId="urn:microsoft.com/office/officeart/2005/8/layout/chevron2"/>
    <dgm:cxn modelId="{A5411FF8-DB2F-4C5E-95C8-D21B6F4E9AB3}" type="presParOf" srcId="{16C4E2B6-23AF-4BA4-9CC0-CCB7ACB65E3A}" destId="{AF1F3566-AF45-4DFB-B860-2D240E6CF3E1}" srcOrd="2" destOrd="0" presId="urn:microsoft.com/office/officeart/2005/8/layout/chevron2"/>
    <dgm:cxn modelId="{33106D8C-8A83-45E8-A73C-7DC6300EDA31}" type="presParOf" srcId="{AF1F3566-AF45-4DFB-B860-2D240E6CF3E1}" destId="{D42D0C5E-63F5-4738-B629-F5E46D731B81}" srcOrd="0" destOrd="0" presId="urn:microsoft.com/office/officeart/2005/8/layout/chevron2"/>
    <dgm:cxn modelId="{E2174681-9040-4CFD-8DF4-45E979A8D1AB}" type="presParOf" srcId="{AF1F3566-AF45-4DFB-B860-2D240E6CF3E1}" destId="{F6DFADA4-9B38-4376-BC90-94CCA3D41B3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C6D4CE-2BC5-41C2-A990-D18E614138C4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81380E-2F60-4A11-A3B1-3B27919A8C84}">
      <dgm:prSet phldrT="[Текст]" custT="1"/>
      <dgm:spPr/>
      <dgm:t>
        <a:bodyPr/>
        <a:lstStyle/>
        <a:p>
          <a:r>
            <a:rPr lang="ru-RU" sz="2400" b="1" dirty="0" smtClean="0"/>
            <a:t>Материн-</a:t>
          </a:r>
          <a:r>
            <a:rPr lang="ru-RU" sz="2400" b="1" dirty="0" err="1" smtClean="0"/>
            <a:t>ская</a:t>
          </a:r>
          <a:endParaRPr lang="ru-RU" sz="2400" b="1" dirty="0"/>
        </a:p>
      </dgm:t>
    </dgm:pt>
    <dgm:pt modelId="{1D576B11-1F3D-4313-A6F0-1A48D2992E67}" type="parTrans" cxnId="{1CB26EDF-8E82-4011-B52F-99FF500AC305}">
      <dgm:prSet/>
      <dgm:spPr/>
      <dgm:t>
        <a:bodyPr/>
        <a:lstStyle/>
        <a:p>
          <a:endParaRPr lang="ru-RU"/>
        </a:p>
      </dgm:t>
    </dgm:pt>
    <dgm:pt modelId="{BF3E65BB-EFBA-44BD-836A-D82102103EAF}" type="sibTrans" cxnId="{1CB26EDF-8E82-4011-B52F-99FF500AC305}">
      <dgm:prSet/>
      <dgm:spPr/>
      <dgm:t>
        <a:bodyPr/>
        <a:lstStyle/>
        <a:p>
          <a:endParaRPr lang="ru-RU"/>
        </a:p>
      </dgm:t>
    </dgm:pt>
    <dgm:pt modelId="{B203A7C1-DD1B-494A-81AC-A8D3D1A501F5}">
      <dgm:prSet phldrT="[Текст]" custT="1"/>
      <dgm:spPr/>
      <dgm:t>
        <a:bodyPr/>
        <a:lstStyle/>
        <a:p>
          <a:r>
            <a:rPr lang="ru-RU" sz="1900" dirty="0" smtClean="0"/>
            <a:t>Связана с отрывом от матери (ребенок сирота либо мать холодна к ребенку, постоянно на работе) </a:t>
          </a:r>
          <a:endParaRPr lang="ru-RU" sz="1900" dirty="0"/>
        </a:p>
      </dgm:t>
    </dgm:pt>
    <dgm:pt modelId="{A3B5E573-65AF-48CC-B0BB-C5C561C2F1D8}" type="parTrans" cxnId="{C76DEF1D-179C-4709-A759-186B0B6B1C55}">
      <dgm:prSet/>
      <dgm:spPr/>
      <dgm:t>
        <a:bodyPr/>
        <a:lstStyle/>
        <a:p>
          <a:endParaRPr lang="ru-RU"/>
        </a:p>
      </dgm:t>
    </dgm:pt>
    <dgm:pt modelId="{1DC401BC-85EF-4B0C-9BD3-27032251434D}" type="sibTrans" cxnId="{C76DEF1D-179C-4709-A759-186B0B6B1C55}">
      <dgm:prSet/>
      <dgm:spPr/>
      <dgm:t>
        <a:bodyPr/>
        <a:lstStyle/>
        <a:p>
          <a:endParaRPr lang="ru-RU"/>
        </a:p>
      </dgm:t>
    </dgm:pt>
    <dgm:pt modelId="{025E68D8-5796-4534-AA5B-5F2BB3B9B1FD}">
      <dgm:prSet phldrT="[Текст]" custT="1"/>
      <dgm:spPr/>
      <dgm:t>
        <a:bodyPr/>
        <a:lstStyle/>
        <a:p>
          <a:r>
            <a:rPr lang="ru-RU" sz="1900" dirty="0" smtClean="0"/>
            <a:t>Отсутствие любви, внимания, нежных чувств по отношению к ребенку</a:t>
          </a:r>
          <a:endParaRPr lang="ru-RU" sz="1900" dirty="0"/>
        </a:p>
      </dgm:t>
    </dgm:pt>
    <dgm:pt modelId="{AB0DA189-89D7-42D4-B953-DE7FBFC2515C}" type="parTrans" cxnId="{1F0E04E3-A6F3-4D49-A294-910236041A68}">
      <dgm:prSet/>
      <dgm:spPr/>
      <dgm:t>
        <a:bodyPr/>
        <a:lstStyle/>
        <a:p>
          <a:endParaRPr lang="ru-RU"/>
        </a:p>
      </dgm:t>
    </dgm:pt>
    <dgm:pt modelId="{3B208A04-7838-40A4-B0A7-774520462B6C}" type="sibTrans" cxnId="{1F0E04E3-A6F3-4D49-A294-910236041A68}">
      <dgm:prSet/>
      <dgm:spPr/>
      <dgm:t>
        <a:bodyPr/>
        <a:lstStyle/>
        <a:p>
          <a:endParaRPr lang="ru-RU"/>
        </a:p>
      </dgm:t>
    </dgm:pt>
    <dgm:pt modelId="{E8E7A720-3928-412D-85D6-1FB1CFB29869}">
      <dgm:prSet phldrT="[Текст]" custT="1"/>
      <dgm:spPr/>
      <dgm:t>
        <a:bodyPr/>
        <a:lstStyle/>
        <a:p>
          <a:r>
            <a:rPr lang="ru-RU" sz="2400" b="1" dirty="0" err="1" smtClean="0"/>
            <a:t>Эмоцио-нальная</a:t>
          </a:r>
          <a:endParaRPr lang="ru-RU" sz="2400" b="1" dirty="0"/>
        </a:p>
      </dgm:t>
    </dgm:pt>
    <dgm:pt modelId="{AFC142D5-2A71-4503-A35A-C632CBFD5390}" type="sibTrans" cxnId="{AB9D16CC-03F2-4250-B93D-B14C0CE49C97}">
      <dgm:prSet/>
      <dgm:spPr/>
      <dgm:t>
        <a:bodyPr/>
        <a:lstStyle/>
        <a:p>
          <a:endParaRPr lang="ru-RU"/>
        </a:p>
      </dgm:t>
    </dgm:pt>
    <dgm:pt modelId="{93D93A5D-3993-4594-A170-37FEE2AECCC6}" type="parTrans" cxnId="{AB9D16CC-03F2-4250-B93D-B14C0CE49C97}">
      <dgm:prSet/>
      <dgm:spPr/>
      <dgm:t>
        <a:bodyPr/>
        <a:lstStyle/>
        <a:p>
          <a:endParaRPr lang="ru-RU"/>
        </a:p>
      </dgm:t>
    </dgm:pt>
    <dgm:pt modelId="{DC40A246-BFC0-4735-9910-FF3EC4C24A84}">
      <dgm:prSet phldrT="[Текст]" custT="1"/>
      <dgm:spPr/>
      <dgm:t>
        <a:bodyPr/>
        <a:lstStyle/>
        <a:p>
          <a:r>
            <a:rPr lang="ru-RU" sz="2400" b="1" dirty="0" smtClean="0"/>
            <a:t>Социальная</a:t>
          </a:r>
          <a:endParaRPr lang="ru-RU" sz="2400" b="1" dirty="0"/>
        </a:p>
      </dgm:t>
    </dgm:pt>
    <dgm:pt modelId="{0F70A146-2B4E-4F03-9F78-8EA6D664BDF9}" type="parTrans" cxnId="{92FE05CB-EAEA-498F-8EE1-6F096E66D574}">
      <dgm:prSet/>
      <dgm:spPr/>
      <dgm:t>
        <a:bodyPr/>
        <a:lstStyle/>
        <a:p>
          <a:endParaRPr lang="ru-RU"/>
        </a:p>
      </dgm:t>
    </dgm:pt>
    <dgm:pt modelId="{D4839D25-5F91-4F32-92BE-5310987AA3E2}" type="sibTrans" cxnId="{92FE05CB-EAEA-498F-8EE1-6F096E66D574}">
      <dgm:prSet/>
      <dgm:spPr/>
      <dgm:t>
        <a:bodyPr/>
        <a:lstStyle/>
        <a:p>
          <a:endParaRPr lang="ru-RU"/>
        </a:p>
      </dgm:t>
    </dgm:pt>
    <dgm:pt modelId="{9F5D682E-CAA8-4629-A7AD-DC432AA087C0}">
      <dgm:prSet phldrT="[Текст]" custT="1"/>
      <dgm:spPr/>
      <dgm:t>
        <a:bodyPr/>
        <a:lstStyle/>
        <a:p>
          <a:r>
            <a:rPr lang="ru-RU" sz="1900" dirty="0" smtClean="0"/>
            <a:t>Снижение либо отсутствие </a:t>
          </a:r>
          <a:r>
            <a:rPr lang="ru-RU" sz="1900" dirty="0" err="1" smtClean="0"/>
            <a:t>возмож-ности</a:t>
          </a:r>
          <a:r>
            <a:rPr lang="ru-RU" sz="1900" dirty="0" smtClean="0"/>
            <a:t> общаться с другими, находиться в социуме</a:t>
          </a:r>
          <a:endParaRPr lang="ru-RU" sz="1900" dirty="0"/>
        </a:p>
      </dgm:t>
    </dgm:pt>
    <dgm:pt modelId="{86543DAF-96CB-45E8-9E46-7DB461D09E5C}" type="parTrans" cxnId="{178A0E7A-D4D0-48AA-9D37-BF608A350694}">
      <dgm:prSet/>
      <dgm:spPr/>
      <dgm:t>
        <a:bodyPr/>
        <a:lstStyle/>
        <a:p>
          <a:endParaRPr lang="ru-RU"/>
        </a:p>
      </dgm:t>
    </dgm:pt>
    <dgm:pt modelId="{DF278A53-2D61-464F-BD70-3B19D3F83382}" type="sibTrans" cxnId="{178A0E7A-D4D0-48AA-9D37-BF608A350694}">
      <dgm:prSet/>
      <dgm:spPr/>
      <dgm:t>
        <a:bodyPr/>
        <a:lstStyle/>
        <a:p>
          <a:endParaRPr lang="ru-RU"/>
        </a:p>
      </dgm:t>
    </dgm:pt>
    <dgm:pt modelId="{4C329E14-5D1A-4940-8C7E-1D6ECB68B9F0}">
      <dgm:prSet phldrT="[Текст]" custT="1"/>
      <dgm:spPr/>
      <dgm:t>
        <a:bodyPr/>
        <a:lstStyle/>
        <a:p>
          <a:r>
            <a:rPr lang="ru-RU" sz="2400" b="1" dirty="0" smtClean="0"/>
            <a:t>Сенсор-</a:t>
          </a:r>
          <a:r>
            <a:rPr lang="ru-RU" sz="2400" b="1" dirty="0" err="1" smtClean="0"/>
            <a:t>ная</a:t>
          </a:r>
          <a:endParaRPr lang="ru-RU" sz="2400" b="1" dirty="0"/>
        </a:p>
      </dgm:t>
    </dgm:pt>
    <dgm:pt modelId="{C805A1AD-82CF-48E5-B380-1309AD14E83D}" type="parTrans" cxnId="{165ADAD1-BCED-445C-A9EE-3460A7530C35}">
      <dgm:prSet/>
      <dgm:spPr/>
      <dgm:t>
        <a:bodyPr/>
        <a:lstStyle/>
        <a:p>
          <a:endParaRPr lang="ru-RU"/>
        </a:p>
      </dgm:t>
    </dgm:pt>
    <dgm:pt modelId="{946E5A17-670C-4704-9C68-468AB8AC7450}" type="sibTrans" cxnId="{165ADAD1-BCED-445C-A9EE-3460A7530C35}">
      <dgm:prSet/>
      <dgm:spPr/>
      <dgm:t>
        <a:bodyPr/>
        <a:lstStyle/>
        <a:p>
          <a:endParaRPr lang="ru-RU"/>
        </a:p>
      </dgm:t>
    </dgm:pt>
    <dgm:pt modelId="{6E918FA0-2C4A-40ED-BF36-BC5F21E6B345}">
      <dgm:prSet phldrT="[Текст]" custT="1"/>
      <dgm:spPr/>
      <dgm:t>
        <a:bodyPr/>
        <a:lstStyle/>
        <a:p>
          <a:r>
            <a:rPr lang="ru-RU" sz="1900" dirty="0" smtClean="0"/>
            <a:t>Частичное или полное </a:t>
          </a:r>
          <a:r>
            <a:rPr lang="ru-RU" sz="1900" dirty="0" err="1" smtClean="0"/>
            <a:t>прекра-щение</a:t>
          </a:r>
          <a:r>
            <a:rPr lang="ru-RU" sz="1900" dirty="0" smtClean="0"/>
            <a:t> воздействия на один или несколько органов чувств</a:t>
          </a:r>
          <a:endParaRPr lang="ru-RU" sz="1900" dirty="0"/>
        </a:p>
      </dgm:t>
    </dgm:pt>
    <dgm:pt modelId="{40A56929-FED7-486F-B600-E09174ECCB49}" type="parTrans" cxnId="{00B92C0D-1308-40D0-8D2C-F197532B6776}">
      <dgm:prSet/>
      <dgm:spPr/>
      <dgm:t>
        <a:bodyPr/>
        <a:lstStyle/>
        <a:p>
          <a:endParaRPr lang="ru-RU"/>
        </a:p>
      </dgm:t>
    </dgm:pt>
    <dgm:pt modelId="{C610F912-185F-42A7-B98A-67DB6D7A1F92}" type="sibTrans" cxnId="{00B92C0D-1308-40D0-8D2C-F197532B6776}">
      <dgm:prSet/>
      <dgm:spPr/>
      <dgm:t>
        <a:bodyPr/>
        <a:lstStyle/>
        <a:p>
          <a:endParaRPr lang="ru-RU"/>
        </a:p>
      </dgm:t>
    </dgm:pt>
    <dgm:pt modelId="{EC253B85-8DB9-4A6B-94A3-E4136468304C}">
      <dgm:prSet custT="1"/>
      <dgm:spPr/>
      <dgm:t>
        <a:bodyPr/>
        <a:lstStyle/>
        <a:p>
          <a:r>
            <a:rPr lang="ru-RU" sz="1900" dirty="0" smtClean="0"/>
            <a:t>Ограни-</a:t>
          </a:r>
          <a:r>
            <a:rPr lang="ru-RU" sz="1900" dirty="0" err="1" smtClean="0"/>
            <a:t>чение</a:t>
          </a:r>
          <a:r>
            <a:rPr lang="ru-RU" sz="1900" dirty="0" smtClean="0"/>
            <a:t> </a:t>
          </a:r>
          <a:r>
            <a:rPr lang="ru-RU" sz="1900" dirty="0" err="1" smtClean="0"/>
            <a:t>возмож-ности</a:t>
          </a:r>
          <a:r>
            <a:rPr lang="ru-RU" sz="1900" dirty="0" smtClean="0"/>
            <a:t> активных движений либо </a:t>
          </a:r>
          <a:r>
            <a:rPr lang="ru-RU" sz="1900" dirty="0" err="1" smtClean="0"/>
            <a:t>простран-ства</a:t>
          </a:r>
          <a:r>
            <a:rPr lang="ru-RU" sz="1900" dirty="0" smtClean="0"/>
            <a:t> для движения</a:t>
          </a:r>
          <a:endParaRPr lang="ru-RU" sz="1900" dirty="0"/>
        </a:p>
      </dgm:t>
    </dgm:pt>
    <dgm:pt modelId="{0AC2C2BD-55F7-4370-BA2B-B2C92902179F}">
      <dgm:prSet custT="1"/>
      <dgm:spPr/>
      <dgm:t>
        <a:bodyPr/>
        <a:lstStyle/>
        <a:p>
          <a:r>
            <a:rPr lang="ru-RU" sz="2400" dirty="0" err="1" smtClean="0"/>
            <a:t>Двига</a:t>
          </a:r>
          <a:r>
            <a:rPr lang="ru-RU" sz="2400" dirty="0" smtClean="0"/>
            <a:t>-тельная</a:t>
          </a:r>
          <a:endParaRPr lang="ru-RU" sz="2400" dirty="0"/>
        </a:p>
      </dgm:t>
    </dgm:pt>
    <dgm:pt modelId="{2D7FAC53-4214-4822-82C9-2BBF7D384A27}" type="sibTrans" cxnId="{C70E8B5F-B2EA-4AD6-8B1B-92BD723EEB73}">
      <dgm:prSet/>
      <dgm:spPr/>
      <dgm:t>
        <a:bodyPr/>
        <a:lstStyle/>
        <a:p>
          <a:endParaRPr lang="ru-RU"/>
        </a:p>
      </dgm:t>
    </dgm:pt>
    <dgm:pt modelId="{A35ABE1B-731D-4D02-BC44-35159B82ED6E}" type="parTrans" cxnId="{C70E8B5F-B2EA-4AD6-8B1B-92BD723EEB73}">
      <dgm:prSet/>
      <dgm:spPr/>
      <dgm:t>
        <a:bodyPr/>
        <a:lstStyle/>
        <a:p>
          <a:endParaRPr lang="ru-RU"/>
        </a:p>
      </dgm:t>
    </dgm:pt>
    <dgm:pt modelId="{AC62686A-7D0B-463C-858C-57189BF15BFA}" type="sibTrans" cxnId="{C363A09D-837D-412B-881A-266A11569425}">
      <dgm:prSet/>
      <dgm:spPr/>
      <dgm:t>
        <a:bodyPr/>
        <a:lstStyle/>
        <a:p>
          <a:endParaRPr lang="ru-RU"/>
        </a:p>
      </dgm:t>
    </dgm:pt>
    <dgm:pt modelId="{C61B1D12-EFE4-44B6-9B48-0F4ADAA1E9E1}" type="parTrans" cxnId="{C363A09D-837D-412B-881A-266A11569425}">
      <dgm:prSet/>
      <dgm:spPr/>
      <dgm:t>
        <a:bodyPr/>
        <a:lstStyle/>
        <a:p>
          <a:endParaRPr lang="ru-RU"/>
        </a:p>
      </dgm:t>
    </dgm:pt>
    <dgm:pt modelId="{F7FFE75B-D6B1-48DC-B167-25726AB51546}" type="pres">
      <dgm:prSet presAssocID="{F8C6D4CE-2BC5-41C2-A990-D18E614138C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575A17E-D108-4820-B1D4-73E1FCC2ED8E}" type="pres">
      <dgm:prSet presAssocID="{7381380E-2F60-4A11-A3B1-3B27919A8C84}" presName="root" presStyleCnt="0"/>
      <dgm:spPr/>
    </dgm:pt>
    <dgm:pt modelId="{71FFD869-CE32-42D2-90FA-AD54778A5F65}" type="pres">
      <dgm:prSet presAssocID="{7381380E-2F60-4A11-A3B1-3B27919A8C84}" presName="rootComposite" presStyleCnt="0"/>
      <dgm:spPr/>
    </dgm:pt>
    <dgm:pt modelId="{171C8AB8-7377-4819-BB18-F30AF482613D}" type="pres">
      <dgm:prSet presAssocID="{7381380E-2F60-4A11-A3B1-3B27919A8C84}" presName="rootText" presStyleLbl="node1" presStyleIdx="0" presStyleCnt="5" custScaleX="104958" custScaleY="181602" custLinFactY="-89182" custLinFactNeighborX="-293" custLinFactNeighborY="-100000"/>
      <dgm:spPr/>
      <dgm:t>
        <a:bodyPr/>
        <a:lstStyle/>
        <a:p>
          <a:endParaRPr lang="ru-RU"/>
        </a:p>
      </dgm:t>
    </dgm:pt>
    <dgm:pt modelId="{3EAE5F1D-9105-401A-863C-E64F198B2650}" type="pres">
      <dgm:prSet presAssocID="{7381380E-2F60-4A11-A3B1-3B27919A8C84}" presName="rootConnector" presStyleLbl="node1" presStyleIdx="0" presStyleCnt="5"/>
      <dgm:spPr/>
      <dgm:t>
        <a:bodyPr/>
        <a:lstStyle/>
        <a:p>
          <a:endParaRPr lang="ru-RU"/>
        </a:p>
      </dgm:t>
    </dgm:pt>
    <dgm:pt modelId="{FF9D4BEA-3991-4396-893C-C010B577AB03}" type="pres">
      <dgm:prSet presAssocID="{7381380E-2F60-4A11-A3B1-3B27919A8C84}" presName="childShape" presStyleCnt="0"/>
      <dgm:spPr/>
    </dgm:pt>
    <dgm:pt modelId="{59CF1071-C5F2-4927-935F-7FEE293B25BA}" type="pres">
      <dgm:prSet presAssocID="{A3B5E573-65AF-48CC-B0BB-C5C561C2F1D8}" presName="Name13" presStyleLbl="parChTrans1D2" presStyleIdx="0" presStyleCnt="5"/>
      <dgm:spPr/>
      <dgm:t>
        <a:bodyPr/>
        <a:lstStyle/>
        <a:p>
          <a:endParaRPr lang="ru-RU"/>
        </a:p>
      </dgm:t>
    </dgm:pt>
    <dgm:pt modelId="{63794562-7BF5-4335-8D63-F394C762183C}" type="pres">
      <dgm:prSet presAssocID="{B203A7C1-DD1B-494A-81AC-A8D3D1A501F5}" presName="childText" presStyleLbl="bgAcc1" presStyleIdx="0" presStyleCnt="5" custScaleX="130178" custScaleY="444782" custLinFactNeighborX="2150" custLinFactNeighborY="-30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566790-7328-4CA0-848D-EBD6495DF458}" type="pres">
      <dgm:prSet presAssocID="{E8E7A720-3928-412D-85D6-1FB1CFB29869}" presName="root" presStyleCnt="0"/>
      <dgm:spPr/>
    </dgm:pt>
    <dgm:pt modelId="{C28E1F4A-73EE-476E-8A07-FA5118A566A3}" type="pres">
      <dgm:prSet presAssocID="{E8E7A720-3928-412D-85D6-1FB1CFB29869}" presName="rootComposite" presStyleCnt="0"/>
      <dgm:spPr/>
    </dgm:pt>
    <dgm:pt modelId="{CE6E108D-B0F7-48F8-BE8F-5FAE9AEECC50}" type="pres">
      <dgm:prSet presAssocID="{E8E7A720-3928-412D-85D6-1FB1CFB29869}" presName="rootText" presStyleLbl="node1" presStyleIdx="1" presStyleCnt="5" custScaleY="170027" custLinFactNeighborX="1614" custLinFactNeighborY="-24493"/>
      <dgm:spPr/>
      <dgm:t>
        <a:bodyPr/>
        <a:lstStyle/>
        <a:p>
          <a:endParaRPr lang="ru-RU"/>
        </a:p>
      </dgm:t>
    </dgm:pt>
    <dgm:pt modelId="{5B331E77-C67F-41FC-A050-6D5274DDE582}" type="pres">
      <dgm:prSet presAssocID="{E8E7A720-3928-412D-85D6-1FB1CFB29869}" presName="rootConnector" presStyleLbl="node1" presStyleIdx="1" presStyleCnt="5"/>
      <dgm:spPr/>
      <dgm:t>
        <a:bodyPr/>
        <a:lstStyle/>
        <a:p>
          <a:endParaRPr lang="ru-RU"/>
        </a:p>
      </dgm:t>
    </dgm:pt>
    <dgm:pt modelId="{FA497A53-B236-49F5-9CB1-E1FBC349E8C1}" type="pres">
      <dgm:prSet presAssocID="{E8E7A720-3928-412D-85D6-1FB1CFB29869}" presName="childShape" presStyleCnt="0"/>
      <dgm:spPr/>
    </dgm:pt>
    <dgm:pt modelId="{67E4205F-0D79-4159-82DA-4396510B9D40}" type="pres">
      <dgm:prSet presAssocID="{AB0DA189-89D7-42D4-B953-DE7FBFC2515C}" presName="Name13" presStyleLbl="parChTrans1D2" presStyleIdx="1" presStyleCnt="5"/>
      <dgm:spPr/>
      <dgm:t>
        <a:bodyPr/>
        <a:lstStyle/>
        <a:p>
          <a:endParaRPr lang="ru-RU"/>
        </a:p>
      </dgm:t>
    </dgm:pt>
    <dgm:pt modelId="{D943E831-9266-411E-9965-51539AA4F152}" type="pres">
      <dgm:prSet presAssocID="{025E68D8-5796-4534-AA5B-5F2BB3B9B1FD}" presName="childText" presStyleLbl="bgAcc1" presStyleIdx="1" presStyleCnt="5" custScaleX="125376" custScaleY="408892" custLinFactNeighborX="-6306" custLinFactNeighborY="220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CFB68-53FD-4914-9F50-6A563E36C3A1}" type="pres">
      <dgm:prSet presAssocID="{DC40A246-BFC0-4735-9910-FF3EC4C24A84}" presName="root" presStyleCnt="0"/>
      <dgm:spPr/>
    </dgm:pt>
    <dgm:pt modelId="{01FEC8B6-80CB-4376-B7FF-0F43D0420C5E}" type="pres">
      <dgm:prSet presAssocID="{DC40A246-BFC0-4735-9910-FF3EC4C24A84}" presName="rootComposite" presStyleCnt="0"/>
      <dgm:spPr/>
    </dgm:pt>
    <dgm:pt modelId="{87A4BE34-BCE3-400B-8D42-B2E8918DCCF4}" type="pres">
      <dgm:prSet presAssocID="{DC40A246-BFC0-4735-9910-FF3EC4C24A84}" presName="rootText" presStyleLbl="node1" presStyleIdx="2" presStyleCnt="5" custScaleX="99215" custScaleY="177196" custLinFactNeighborX="2117" custLinFactNeighborY="2549"/>
      <dgm:spPr/>
      <dgm:t>
        <a:bodyPr/>
        <a:lstStyle/>
        <a:p>
          <a:endParaRPr lang="ru-RU"/>
        </a:p>
      </dgm:t>
    </dgm:pt>
    <dgm:pt modelId="{8A35338D-24C4-4554-A6C9-3B9F67814925}" type="pres">
      <dgm:prSet presAssocID="{DC40A246-BFC0-4735-9910-FF3EC4C24A84}" presName="rootConnector" presStyleLbl="node1" presStyleIdx="2" presStyleCnt="5"/>
      <dgm:spPr/>
      <dgm:t>
        <a:bodyPr/>
        <a:lstStyle/>
        <a:p>
          <a:endParaRPr lang="ru-RU"/>
        </a:p>
      </dgm:t>
    </dgm:pt>
    <dgm:pt modelId="{EC3695F3-6B04-4305-9E93-F6FCD6183BC0}" type="pres">
      <dgm:prSet presAssocID="{DC40A246-BFC0-4735-9910-FF3EC4C24A84}" presName="childShape" presStyleCnt="0"/>
      <dgm:spPr/>
    </dgm:pt>
    <dgm:pt modelId="{A8ACF454-5206-4988-AC86-90B341772CFB}" type="pres">
      <dgm:prSet presAssocID="{86543DAF-96CB-45E8-9E46-7DB461D09E5C}" presName="Name13" presStyleLbl="parChTrans1D2" presStyleIdx="2" presStyleCnt="5"/>
      <dgm:spPr/>
      <dgm:t>
        <a:bodyPr/>
        <a:lstStyle/>
        <a:p>
          <a:endParaRPr lang="ru-RU"/>
        </a:p>
      </dgm:t>
    </dgm:pt>
    <dgm:pt modelId="{ABBA06F9-0CE7-46D5-840A-9E5C9418EBFC}" type="pres">
      <dgm:prSet presAssocID="{9F5D682E-CAA8-4629-A7AD-DC432AA087C0}" presName="childText" presStyleLbl="bgAcc1" presStyleIdx="2" presStyleCnt="5" custScaleX="111969" custScaleY="427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6214C3-FE98-42C2-9ED8-78A53F8CD01C}" type="pres">
      <dgm:prSet presAssocID="{4C329E14-5D1A-4940-8C7E-1D6ECB68B9F0}" presName="root" presStyleCnt="0"/>
      <dgm:spPr/>
    </dgm:pt>
    <dgm:pt modelId="{069372AB-E559-4D4C-9809-185BD1EEA40B}" type="pres">
      <dgm:prSet presAssocID="{4C329E14-5D1A-4940-8C7E-1D6ECB68B9F0}" presName="rootComposite" presStyleCnt="0"/>
      <dgm:spPr/>
    </dgm:pt>
    <dgm:pt modelId="{757B2802-3870-4305-9C52-EE76C2B99032}" type="pres">
      <dgm:prSet presAssocID="{4C329E14-5D1A-4940-8C7E-1D6ECB68B9F0}" presName="rootText" presStyleLbl="node1" presStyleIdx="3" presStyleCnt="5" custScaleY="160821" custLinFactNeighborY="66860"/>
      <dgm:spPr/>
      <dgm:t>
        <a:bodyPr/>
        <a:lstStyle/>
        <a:p>
          <a:endParaRPr lang="ru-RU"/>
        </a:p>
      </dgm:t>
    </dgm:pt>
    <dgm:pt modelId="{B5348154-682D-481C-99E7-6F968F3CAFD6}" type="pres">
      <dgm:prSet presAssocID="{4C329E14-5D1A-4940-8C7E-1D6ECB68B9F0}" presName="rootConnector" presStyleLbl="node1" presStyleIdx="3" presStyleCnt="5"/>
      <dgm:spPr/>
      <dgm:t>
        <a:bodyPr/>
        <a:lstStyle/>
        <a:p>
          <a:endParaRPr lang="ru-RU"/>
        </a:p>
      </dgm:t>
    </dgm:pt>
    <dgm:pt modelId="{9C4DF104-DD61-49C7-9A6A-E374C2D6A5D1}" type="pres">
      <dgm:prSet presAssocID="{4C329E14-5D1A-4940-8C7E-1D6ECB68B9F0}" presName="childShape" presStyleCnt="0"/>
      <dgm:spPr/>
    </dgm:pt>
    <dgm:pt modelId="{C74BBCAD-8ABB-4231-903C-3C4CE0F672A4}" type="pres">
      <dgm:prSet presAssocID="{40A56929-FED7-486F-B600-E09174ECCB49}" presName="Name13" presStyleLbl="parChTrans1D2" presStyleIdx="3" presStyleCnt="5"/>
      <dgm:spPr/>
      <dgm:t>
        <a:bodyPr/>
        <a:lstStyle/>
        <a:p>
          <a:endParaRPr lang="ru-RU"/>
        </a:p>
      </dgm:t>
    </dgm:pt>
    <dgm:pt modelId="{BE9EAB5D-8B6A-457E-8304-ADDA2E451C78}" type="pres">
      <dgm:prSet presAssocID="{6E918FA0-2C4A-40ED-BF36-BC5F21E6B345}" presName="childText" presStyleLbl="bgAcc1" presStyleIdx="3" presStyleCnt="5" custScaleX="118286" custScaleY="409554" custLinFactNeighborY="668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DC21D-2052-435A-B57E-1C154EAC24E2}" type="pres">
      <dgm:prSet presAssocID="{0AC2C2BD-55F7-4370-BA2B-B2C92902179F}" presName="root" presStyleCnt="0"/>
      <dgm:spPr/>
    </dgm:pt>
    <dgm:pt modelId="{187574C4-252F-47CA-A3DF-B07225CB65B2}" type="pres">
      <dgm:prSet presAssocID="{0AC2C2BD-55F7-4370-BA2B-B2C92902179F}" presName="rootComposite" presStyleCnt="0"/>
      <dgm:spPr/>
    </dgm:pt>
    <dgm:pt modelId="{12B5B328-5C5F-4F76-B579-1B051CB54961}" type="pres">
      <dgm:prSet presAssocID="{0AC2C2BD-55F7-4370-BA2B-B2C92902179F}" presName="rootText" presStyleLbl="node1" presStyleIdx="4" presStyleCnt="5" custScaleY="129752" custLinFactNeighborY="87160"/>
      <dgm:spPr/>
      <dgm:t>
        <a:bodyPr/>
        <a:lstStyle/>
        <a:p>
          <a:endParaRPr lang="ru-RU"/>
        </a:p>
      </dgm:t>
    </dgm:pt>
    <dgm:pt modelId="{B4746A1E-DA01-4F3F-8A66-900031C1416F}" type="pres">
      <dgm:prSet presAssocID="{0AC2C2BD-55F7-4370-BA2B-B2C92902179F}" presName="rootConnector" presStyleLbl="node1" presStyleIdx="4" presStyleCnt="5"/>
      <dgm:spPr/>
      <dgm:t>
        <a:bodyPr/>
        <a:lstStyle/>
        <a:p>
          <a:endParaRPr lang="ru-RU"/>
        </a:p>
      </dgm:t>
    </dgm:pt>
    <dgm:pt modelId="{7D239354-C693-4003-9EB5-BC1F7BEABE87}" type="pres">
      <dgm:prSet presAssocID="{0AC2C2BD-55F7-4370-BA2B-B2C92902179F}" presName="childShape" presStyleCnt="0"/>
      <dgm:spPr/>
    </dgm:pt>
    <dgm:pt modelId="{F97E61A9-F4C1-436A-A8BE-B0DBA78E4CCA}" type="pres">
      <dgm:prSet presAssocID="{C61B1D12-EFE4-44B6-9B48-0F4ADAA1E9E1}" presName="Name13" presStyleLbl="parChTrans1D2" presStyleIdx="4" presStyleCnt="5"/>
      <dgm:spPr/>
      <dgm:t>
        <a:bodyPr/>
        <a:lstStyle/>
        <a:p>
          <a:endParaRPr lang="ru-RU"/>
        </a:p>
      </dgm:t>
    </dgm:pt>
    <dgm:pt modelId="{3A3B552C-8AE8-48E6-B649-D81832477F7B}" type="pres">
      <dgm:prSet presAssocID="{EC253B85-8DB9-4A6B-94A3-E4136468304C}" presName="childText" presStyleLbl="bgAcc1" presStyleIdx="4" presStyleCnt="5" custScaleX="111446" custScaleY="472885" custLinFactNeighborY="87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D2874F-C0E1-497E-AF36-EF285B339E63}" type="presOf" srcId="{6E918FA0-2C4A-40ED-BF36-BC5F21E6B345}" destId="{BE9EAB5D-8B6A-457E-8304-ADDA2E451C78}" srcOrd="0" destOrd="0" presId="urn:microsoft.com/office/officeart/2005/8/layout/hierarchy3"/>
    <dgm:cxn modelId="{3743D27C-A411-4FCA-999D-9FBCC5956767}" type="presOf" srcId="{F8C6D4CE-2BC5-41C2-A990-D18E614138C4}" destId="{F7FFE75B-D6B1-48DC-B167-25726AB51546}" srcOrd="0" destOrd="0" presId="urn:microsoft.com/office/officeart/2005/8/layout/hierarchy3"/>
    <dgm:cxn modelId="{92FE05CB-EAEA-498F-8EE1-6F096E66D574}" srcId="{F8C6D4CE-2BC5-41C2-A990-D18E614138C4}" destId="{DC40A246-BFC0-4735-9910-FF3EC4C24A84}" srcOrd="2" destOrd="0" parTransId="{0F70A146-2B4E-4F03-9F78-8EA6D664BDF9}" sibTransId="{D4839D25-5F91-4F32-92BE-5310987AA3E2}"/>
    <dgm:cxn modelId="{F0E7CE37-5C4F-40DD-B0E1-B2A8FEE1548A}" type="presOf" srcId="{DC40A246-BFC0-4735-9910-FF3EC4C24A84}" destId="{87A4BE34-BCE3-400B-8D42-B2E8918DCCF4}" srcOrd="0" destOrd="0" presId="urn:microsoft.com/office/officeart/2005/8/layout/hierarchy3"/>
    <dgm:cxn modelId="{CA347613-5C9C-4896-9CE0-4D171615BE0C}" type="presOf" srcId="{DC40A246-BFC0-4735-9910-FF3EC4C24A84}" destId="{8A35338D-24C4-4554-A6C9-3B9F67814925}" srcOrd="1" destOrd="0" presId="urn:microsoft.com/office/officeart/2005/8/layout/hierarchy3"/>
    <dgm:cxn modelId="{1CB26EDF-8E82-4011-B52F-99FF500AC305}" srcId="{F8C6D4CE-2BC5-41C2-A990-D18E614138C4}" destId="{7381380E-2F60-4A11-A3B1-3B27919A8C84}" srcOrd="0" destOrd="0" parTransId="{1D576B11-1F3D-4313-A6F0-1A48D2992E67}" sibTransId="{BF3E65BB-EFBA-44BD-836A-D82102103EAF}"/>
    <dgm:cxn modelId="{165ADAD1-BCED-445C-A9EE-3460A7530C35}" srcId="{F8C6D4CE-2BC5-41C2-A990-D18E614138C4}" destId="{4C329E14-5D1A-4940-8C7E-1D6ECB68B9F0}" srcOrd="3" destOrd="0" parTransId="{C805A1AD-82CF-48E5-B380-1309AD14E83D}" sibTransId="{946E5A17-670C-4704-9C68-468AB8AC7450}"/>
    <dgm:cxn modelId="{B4F9CC73-72DE-4379-9A16-4D446DB11AB7}" type="presOf" srcId="{40A56929-FED7-486F-B600-E09174ECCB49}" destId="{C74BBCAD-8ABB-4231-903C-3C4CE0F672A4}" srcOrd="0" destOrd="0" presId="urn:microsoft.com/office/officeart/2005/8/layout/hierarchy3"/>
    <dgm:cxn modelId="{8CBAE5BE-FD6F-45E8-B1AE-3C548F395209}" type="presOf" srcId="{7381380E-2F60-4A11-A3B1-3B27919A8C84}" destId="{3EAE5F1D-9105-401A-863C-E64F198B2650}" srcOrd="1" destOrd="0" presId="urn:microsoft.com/office/officeart/2005/8/layout/hierarchy3"/>
    <dgm:cxn modelId="{00B92C0D-1308-40D0-8D2C-F197532B6776}" srcId="{4C329E14-5D1A-4940-8C7E-1D6ECB68B9F0}" destId="{6E918FA0-2C4A-40ED-BF36-BC5F21E6B345}" srcOrd="0" destOrd="0" parTransId="{40A56929-FED7-486F-B600-E09174ECCB49}" sibTransId="{C610F912-185F-42A7-B98A-67DB6D7A1F92}"/>
    <dgm:cxn modelId="{C363A09D-837D-412B-881A-266A11569425}" srcId="{0AC2C2BD-55F7-4370-BA2B-B2C92902179F}" destId="{EC253B85-8DB9-4A6B-94A3-E4136468304C}" srcOrd="0" destOrd="0" parTransId="{C61B1D12-EFE4-44B6-9B48-0F4ADAA1E9E1}" sibTransId="{AC62686A-7D0B-463C-858C-57189BF15BFA}"/>
    <dgm:cxn modelId="{AE50FC71-2347-45FD-9E5A-3461B006A949}" type="presOf" srcId="{86543DAF-96CB-45E8-9E46-7DB461D09E5C}" destId="{A8ACF454-5206-4988-AC86-90B341772CFB}" srcOrd="0" destOrd="0" presId="urn:microsoft.com/office/officeart/2005/8/layout/hierarchy3"/>
    <dgm:cxn modelId="{636DDF0D-6DC8-4799-A438-5B04CCC694F6}" type="presOf" srcId="{7381380E-2F60-4A11-A3B1-3B27919A8C84}" destId="{171C8AB8-7377-4819-BB18-F30AF482613D}" srcOrd="0" destOrd="0" presId="urn:microsoft.com/office/officeart/2005/8/layout/hierarchy3"/>
    <dgm:cxn modelId="{19241709-172F-486E-8F2A-CF3448287A5C}" type="presOf" srcId="{B203A7C1-DD1B-494A-81AC-A8D3D1A501F5}" destId="{63794562-7BF5-4335-8D63-F394C762183C}" srcOrd="0" destOrd="0" presId="urn:microsoft.com/office/officeart/2005/8/layout/hierarchy3"/>
    <dgm:cxn modelId="{B4ADF3F8-3054-45D6-9EA1-B31C3416ADF5}" type="presOf" srcId="{C61B1D12-EFE4-44B6-9B48-0F4ADAA1E9E1}" destId="{F97E61A9-F4C1-436A-A8BE-B0DBA78E4CCA}" srcOrd="0" destOrd="0" presId="urn:microsoft.com/office/officeart/2005/8/layout/hierarchy3"/>
    <dgm:cxn modelId="{B4B76ED4-C44F-41E4-8254-69B9EAF53C66}" type="presOf" srcId="{A3B5E573-65AF-48CC-B0BB-C5C561C2F1D8}" destId="{59CF1071-C5F2-4927-935F-7FEE293B25BA}" srcOrd="0" destOrd="0" presId="urn:microsoft.com/office/officeart/2005/8/layout/hierarchy3"/>
    <dgm:cxn modelId="{178A0E7A-D4D0-48AA-9D37-BF608A350694}" srcId="{DC40A246-BFC0-4735-9910-FF3EC4C24A84}" destId="{9F5D682E-CAA8-4629-A7AD-DC432AA087C0}" srcOrd="0" destOrd="0" parTransId="{86543DAF-96CB-45E8-9E46-7DB461D09E5C}" sibTransId="{DF278A53-2D61-464F-BD70-3B19D3F83382}"/>
    <dgm:cxn modelId="{AB9D16CC-03F2-4250-B93D-B14C0CE49C97}" srcId="{F8C6D4CE-2BC5-41C2-A990-D18E614138C4}" destId="{E8E7A720-3928-412D-85D6-1FB1CFB29869}" srcOrd="1" destOrd="0" parTransId="{93D93A5D-3993-4594-A170-37FEE2AECCC6}" sibTransId="{AFC142D5-2A71-4503-A35A-C632CBFD5390}"/>
    <dgm:cxn modelId="{C76DEF1D-179C-4709-A759-186B0B6B1C55}" srcId="{7381380E-2F60-4A11-A3B1-3B27919A8C84}" destId="{B203A7C1-DD1B-494A-81AC-A8D3D1A501F5}" srcOrd="0" destOrd="0" parTransId="{A3B5E573-65AF-48CC-B0BB-C5C561C2F1D8}" sibTransId="{1DC401BC-85EF-4B0C-9BD3-27032251434D}"/>
    <dgm:cxn modelId="{70BCB57E-3F29-4468-89B6-C095FC8ADD3D}" type="presOf" srcId="{4C329E14-5D1A-4940-8C7E-1D6ECB68B9F0}" destId="{B5348154-682D-481C-99E7-6F968F3CAFD6}" srcOrd="1" destOrd="0" presId="urn:microsoft.com/office/officeart/2005/8/layout/hierarchy3"/>
    <dgm:cxn modelId="{5E83B816-FC62-4A7E-8A84-7D4432BEB6A4}" type="presOf" srcId="{025E68D8-5796-4534-AA5B-5F2BB3B9B1FD}" destId="{D943E831-9266-411E-9965-51539AA4F152}" srcOrd="0" destOrd="0" presId="urn:microsoft.com/office/officeart/2005/8/layout/hierarchy3"/>
    <dgm:cxn modelId="{9856A4AE-B7BC-4BE5-A8CC-ABBA759A6AA7}" type="presOf" srcId="{E8E7A720-3928-412D-85D6-1FB1CFB29869}" destId="{5B331E77-C67F-41FC-A050-6D5274DDE582}" srcOrd="1" destOrd="0" presId="urn:microsoft.com/office/officeart/2005/8/layout/hierarchy3"/>
    <dgm:cxn modelId="{AC129F53-7F21-4816-A7EF-3FA2D997B12D}" type="presOf" srcId="{9F5D682E-CAA8-4629-A7AD-DC432AA087C0}" destId="{ABBA06F9-0CE7-46D5-840A-9E5C9418EBFC}" srcOrd="0" destOrd="0" presId="urn:microsoft.com/office/officeart/2005/8/layout/hierarchy3"/>
    <dgm:cxn modelId="{1F0E04E3-A6F3-4D49-A294-910236041A68}" srcId="{E8E7A720-3928-412D-85D6-1FB1CFB29869}" destId="{025E68D8-5796-4534-AA5B-5F2BB3B9B1FD}" srcOrd="0" destOrd="0" parTransId="{AB0DA189-89D7-42D4-B953-DE7FBFC2515C}" sibTransId="{3B208A04-7838-40A4-B0A7-774520462B6C}"/>
    <dgm:cxn modelId="{8A9B66BC-5A5B-489D-BA6E-BB4C284728E4}" type="presOf" srcId="{E8E7A720-3928-412D-85D6-1FB1CFB29869}" destId="{CE6E108D-B0F7-48F8-BE8F-5FAE9AEECC50}" srcOrd="0" destOrd="0" presId="urn:microsoft.com/office/officeart/2005/8/layout/hierarchy3"/>
    <dgm:cxn modelId="{E7DDBA3D-27B7-476F-9998-E168E82E64F7}" type="presOf" srcId="{4C329E14-5D1A-4940-8C7E-1D6ECB68B9F0}" destId="{757B2802-3870-4305-9C52-EE76C2B99032}" srcOrd="0" destOrd="0" presId="urn:microsoft.com/office/officeart/2005/8/layout/hierarchy3"/>
    <dgm:cxn modelId="{7B673B32-0CAD-415F-8384-3DA14EAF11A3}" type="presOf" srcId="{EC253B85-8DB9-4A6B-94A3-E4136468304C}" destId="{3A3B552C-8AE8-48E6-B649-D81832477F7B}" srcOrd="0" destOrd="0" presId="urn:microsoft.com/office/officeart/2005/8/layout/hierarchy3"/>
    <dgm:cxn modelId="{FD1F2795-3CA1-48CD-B59E-183B59DCDF3A}" type="presOf" srcId="{AB0DA189-89D7-42D4-B953-DE7FBFC2515C}" destId="{67E4205F-0D79-4159-82DA-4396510B9D40}" srcOrd="0" destOrd="0" presId="urn:microsoft.com/office/officeart/2005/8/layout/hierarchy3"/>
    <dgm:cxn modelId="{C70E8B5F-B2EA-4AD6-8B1B-92BD723EEB73}" srcId="{F8C6D4CE-2BC5-41C2-A990-D18E614138C4}" destId="{0AC2C2BD-55F7-4370-BA2B-B2C92902179F}" srcOrd="4" destOrd="0" parTransId="{A35ABE1B-731D-4D02-BC44-35159B82ED6E}" sibTransId="{2D7FAC53-4214-4822-82C9-2BBF7D384A27}"/>
    <dgm:cxn modelId="{8DF097EA-BF26-4228-B47C-B1242852CFCE}" type="presOf" srcId="{0AC2C2BD-55F7-4370-BA2B-B2C92902179F}" destId="{B4746A1E-DA01-4F3F-8A66-900031C1416F}" srcOrd="1" destOrd="0" presId="urn:microsoft.com/office/officeart/2005/8/layout/hierarchy3"/>
    <dgm:cxn modelId="{2B2CBD73-3ECF-4DD7-A675-66852C1F934B}" type="presOf" srcId="{0AC2C2BD-55F7-4370-BA2B-B2C92902179F}" destId="{12B5B328-5C5F-4F76-B579-1B051CB54961}" srcOrd="0" destOrd="0" presId="urn:microsoft.com/office/officeart/2005/8/layout/hierarchy3"/>
    <dgm:cxn modelId="{9E1AED78-DA32-4E17-B2D6-7EB8B95C60AF}" type="presParOf" srcId="{F7FFE75B-D6B1-48DC-B167-25726AB51546}" destId="{A575A17E-D108-4820-B1D4-73E1FCC2ED8E}" srcOrd="0" destOrd="0" presId="urn:microsoft.com/office/officeart/2005/8/layout/hierarchy3"/>
    <dgm:cxn modelId="{F2F838D3-180A-4F13-B21B-18627C62845A}" type="presParOf" srcId="{A575A17E-D108-4820-B1D4-73E1FCC2ED8E}" destId="{71FFD869-CE32-42D2-90FA-AD54778A5F65}" srcOrd="0" destOrd="0" presId="urn:microsoft.com/office/officeart/2005/8/layout/hierarchy3"/>
    <dgm:cxn modelId="{0BA0D62C-4C6A-4C2A-B0AD-B70B9E8865AA}" type="presParOf" srcId="{71FFD869-CE32-42D2-90FA-AD54778A5F65}" destId="{171C8AB8-7377-4819-BB18-F30AF482613D}" srcOrd="0" destOrd="0" presId="urn:microsoft.com/office/officeart/2005/8/layout/hierarchy3"/>
    <dgm:cxn modelId="{8C3D22C6-DAB2-4CDE-A946-E1BFAE1DF78E}" type="presParOf" srcId="{71FFD869-CE32-42D2-90FA-AD54778A5F65}" destId="{3EAE5F1D-9105-401A-863C-E64F198B2650}" srcOrd="1" destOrd="0" presId="urn:microsoft.com/office/officeart/2005/8/layout/hierarchy3"/>
    <dgm:cxn modelId="{70BD69FE-E558-4514-9C5F-1F06D1E59659}" type="presParOf" srcId="{A575A17E-D108-4820-B1D4-73E1FCC2ED8E}" destId="{FF9D4BEA-3991-4396-893C-C010B577AB03}" srcOrd="1" destOrd="0" presId="urn:microsoft.com/office/officeart/2005/8/layout/hierarchy3"/>
    <dgm:cxn modelId="{5AA168E6-D50D-4C63-B31B-A61587B7ECF8}" type="presParOf" srcId="{FF9D4BEA-3991-4396-893C-C010B577AB03}" destId="{59CF1071-C5F2-4927-935F-7FEE293B25BA}" srcOrd="0" destOrd="0" presId="urn:microsoft.com/office/officeart/2005/8/layout/hierarchy3"/>
    <dgm:cxn modelId="{BEA72D98-6FE5-4F3D-8739-2809AB2778ED}" type="presParOf" srcId="{FF9D4BEA-3991-4396-893C-C010B577AB03}" destId="{63794562-7BF5-4335-8D63-F394C762183C}" srcOrd="1" destOrd="0" presId="urn:microsoft.com/office/officeart/2005/8/layout/hierarchy3"/>
    <dgm:cxn modelId="{0AFB04E5-D5A1-4AB7-9344-69F314D93211}" type="presParOf" srcId="{F7FFE75B-D6B1-48DC-B167-25726AB51546}" destId="{93566790-7328-4CA0-848D-EBD6495DF458}" srcOrd="1" destOrd="0" presId="urn:microsoft.com/office/officeart/2005/8/layout/hierarchy3"/>
    <dgm:cxn modelId="{FEACB005-5B42-448A-87D0-3302CA1530D7}" type="presParOf" srcId="{93566790-7328-4CA0-848D-EBD6495DF458}" destId="{C28E1F4A-73EE-476E-8A07-FA5118A566A3}" srcOrd="0" destOrd="0" presId="urn:microsoft.com/office/officeart/2005/8/layout/hierarchy3"/>
    <dgm:cxn modelId="{282A5E55-DC3C-4B18-9439-31931F0BAE57}" type="presParOf" srcId="{C28E1F4A-73EE-476E-8A07-FA5118A566A3}" destId="{CE6E108D-B0F7-48F8-BE8F-5FAE9AEECC50}" srcOrd="0" destOrd="0" presId="urn:microsoft.com/office/officeart/2005/8/layout/hierarchy3"/>
    <dgm:cxn modelId="{652DFEB2-51B7-464A-9C15-809AB8264585}" type="presParOf" srcId="{C28E1F4A-73EE-476E-8A07-FA5118A566A3}" destId="{5B331E77-C67F-41FC-A050-6D5274DDE582}" srcOrd="1" destOrd="0" presId="urn:microsoft.com/office/officeart/2005/8/layout/hierarchy3"/>
    <dgm:cxn modelId="{970A6609-DB55-4C59-BA9F-DC95A94DC1FF}" type="presParOf" srcId="{93566790-7328-4CA0-848D-EBD6495DF458}" destId="{FA497A53-B236-49F5-9CB1-E1FBC349E8C1}" srcOrd="1" destOrd="0" presId="urn:microsoft.com/office/officeart/2005/8/layout/hierarchy3"/>
    <dgm:cxn modelId="{BE28F954-5AB3-477D-80FC-B694D57E1679}" type="presParOf" srcId="{FA497A53-B236-49F5-9CB1-E1FBC349E8C1}" destId="{67E4205F-0D79-4159-82DA-4396510B9D40}" srcOrd="0" destOrd="0" presId="urn:microsoft.com/office/officeart/2005/8/layout/hierarchy3"/>
    <dgm:cxn modelId="{54481599-89CC-4A98-9D6E-3E3F331CF30F}" type="presParOf" srcId="{FA497A53-B236-49F5-9CB1-E1FBC349E8C1}" destId="{D943E831-9266-411E-9965-51539AA4F152}" srcOrd="1" destOrd="0" presId="urn:microsoft.com/office/officeart/2005/8/layout/hierarchy3"/>
    <dgm:cxn modelId="{89B7A317-11C4-492C-A817-53DFCD4A92E7}" type="presParOf" srcId="{F7FFE75B-D6B1-48DC-B167-25726AB51546}" destId="{19FCFB68-53FD-4914-9F50-6A563E36C3A1}" srcOrd="2" destOrd="0" presId="urn:microsoft.com/office/officeart/2005/8/layout/hierarchy3"/>
    <dgm:cxn modelId="{CDAD0EE4-4D91-4375-A6AB-C1D9759EC16B}" type="presParOf" srcId="{19FCFB68-53FD-4914-9F50-6A563E36C3A1}" destId="{01FEC8B6-80CB-4376-B7FF-0F43D0420C5E}" srcOrd="0" destOrd="0" presId="urn:microsoft.com/office/officeart/2005/8/layout/hierarchy3"/>
    <dgm:cxn modelId="{8FAFD70F-278C-49B4-8266-EE6E142C7A4E}" type="presParOf" srcId="{01FEC8B6-80CB-4376-B7FF-0F43D0420C5E}" destId="{87A4BE34-BCE3-400B-8D42-B2E8918DCCF4}" srcOrd="0" destOrd="0" presId="urn:microsoft.com/office/officeart/2005/8/layout/hierarchy3"/>
    <dgm:cxn modelId="{4072A961-C29A-4171-BFA4-B3EFEBC9F486}" type="presParOf" srcId="{01FEC8B6-80CB-4376-B7FF-0F43D0420C5E}" destId="{8A35338D-24C4-4554-A6C9-3B9F67814925}" srcOrd="1" destOrd="0" presId="urn:microsoft.com/office/officeart/2005/8/layout/hierarchy3"/>
    <dgm:cxn modelId="{6EA03E8D-7632-4D02-9189-465A81F2A6BC}" type="presParOf" srcId="{19FCFB68-53FD-4914-9F50-6A563E36C3A1}" destId="{EC3695F3-6B04-4305-9E93-F6FCD6183BC0}" srcOrd="1" destOrd="0" presId="urn:microsoft.com/office/officeart/2005/8/layout/hierarchy3"/>
    <dgm:cxn modelId="{A6ED687B-04B4-4624-A2AD-9472C328EF70}" type="presParOf" srcId="{EC3695F3-6B04-4305-9E93-F6FCD6183BC0}" destId="{A8ACF454-5206-4988-AC86-90B341772CFB}" srcOrd="0" destOrd="0" presId="urn:microsoft.com/office/officeart/2005/8/layout/hierarchy3"/>
    <dgm:cxn modelId="{29F897BD-C40F-47F2-854F-D7D41CD8F929}" type="presParOf" srcId="{EC3695F3-6B04-4305-9E93-F6FCD6183BC0}" destId="{ABBA06F9-0CE7-46D5-840A-9E5C9418EBFC}" srcOrd="1" destOrd="0" presId="urn:microsoft.com/office/officeart/2005/8/layout/hierarchy3"/>
    <dgm:cxn modelId="{62A07745-7ED5-496A-9089-D4016CACF61D}" type="presParOf" srcId="{F7FFE75B-D6B1-48DC-B167-25726AB51546}" destId="{F16214C3-FE98-42C2-9ED8-78A53F8CD01C}" srcOrd="3" destOrd="0" presId="urn:microsoft.com/office/officeart/2005/8/layout/hierarchy3"/>
    <dgm:cxn modelId="{112D3436-643C-47E1-83EB-CB62E791BA3D}" type="presParOf" srcId="{F16214C3-FE98-42C2-9ED8-78A53F8CD01C}" destId="{069372AB-E559-4D4C-9809-185BD1EEA40B}" srcOrd="0" destOrd="0" presId="urn:microsoft.com/office/officeart/2005/8/layout/hierarchy3"/>
    <dgm:cxn modelId="{E1C6056C-F3C4-484C-8E19-0DCA2D669142}" type="presParOf" srcId="{069372AB-E559-4D4C-9809-185BD1EEA40B}" destId="{757B2802-3870-4305-9C52-EE76C2B99032}" srcOrd="0" destOrd="0" presId="urn:microsoft.com/office/officeart/2005/8/layout/hierarchy3"/>
    <dgm:cxn modelId="{B58E6034-EE84-49F1-9725-26B868D21D0F}" type="presParOf" srcId="{069372AB-E559-4D4C-9809-185BD1EEA40B}" destId="{B5348154-682D-481C-99E7-6F968F3CAFD6}" srcOrd="1" destOrd="0" presId="urn:microsoft.com/office/officeart/2005/8/layout/hierarchy3"/>
    <dgm:cxn modelId="{C865CA8D-B0A0-4956-9C14-683F52D8A043}" type="presParOf" srcId="{F16214C3-FE98-42C2-9ED8-78A53F8CD01C}" destId="{9C4DF104-DD61-49C7-9A6A-E374C2D6A5D1}" srcOrd="1" destOrd="0" presId="urn:microsoft.com/office/officeart/2005/8/layout/hierarchy3"/>
    <dgm:cxn modelId="{0F0413AC-7685-464E-87DC-610F32B6C0CD}" type="presParOf" srcId="{9C4DF104-DD61-49C7-9A6A-E374C2D6A5D1}" destId="{C74BBCAD-8ABB-4231-903C-3C4CE0F672A4}" srcOrd="0" destOrd="0" presId="urn:microsoft.com/office/officeart/2005/8/layout/hierarchy3"/>
    <dgm:cxn modelId="{9E2988B2-CF0E-45D5-8B21-8D63D88C0DB3}" type="presParOf" srcId="{9C4DF104-DD61-49C7-9A6A-E374C2D6A5D1}" destId="{BE9EAB5D-8B6A-457E-8304-ADDA2E451C78}" srcOrd="1" destOrd="0" presId="urn:microsoft.com/office/officeart/2005/8/layout/hierarchy3"/>
    <dgm:cxn modelId="{8C40B11D-D6B1-4BDF-BB60-400000CA1E31}" type="presParOf" srcId="{F7FFE75B-D6B1-48DC-B167-25726AB51546}" destId="{3D5DC21D-2052-435A-B57E-1C154EAC24E2}" srcOrd="4" destOrd="0" presId="urn:microsoft.com/office/officeart/2005/8/layout/hierarchy3"/>
    <dgm:cxn modelId="{9F48041E-B334-40AF-BBC7-F0E572D7C00B}" type="presParOf" srcId="{3D5DC21D-2052-435A-B57E-1C154EAC24E2}" destId="{187574C4-252F-47CA-A3DF-B07225CB65B2}" srcOrd="0" destOrd="0" presId="urn:microsoft.com/office/officeart/2005/8/layout/hierarchy3"/>
    <dgm:cxn modelId="{C5C6B556-1F9E-4ED3-8194-BDF3EE834906}" type="presParOf" srcId="{187574C4-252F-47CA-A3DF-B07225CB65B2}" destId="{12B5B328-5C5F-4F76-B579-1B051CB54961}" srcOrd="0" destOrd="0" presId="urn:microsoft.com/office/officeart/2005/8/layout/hierarchy3"/>
    <dgm:cxn modelId="{6F63DDF6-D8D3-432A-98B7-4697A212EFD8}" type="presParOf" srcId="{187574C4-252F-47CA-A3DF-B07225CB65B2}" destId="{B4746A1E-DA01-4F3F-8A66-900031C1416F}" srcOrd="1" destOrd="0" presId="urn:microsoft.com/office/officeart/2005/8/layout/hierarchy3"/>
    <dgm:cxn modelId="{EFB2C06D-479D-4DBF-AE72-5F711890268D}" type="presParOf" srcId="{3D5DC21D-2052-435A-B57E-1C154EAC24E2}" destId="{7D239354-C693-4003-9EB5-BC1F7BEABE87}" srcOrd="1" destOrd="0" presId="urn:microsoft.com/office/officeart/2005/8/layout/hierarchy3"/>
    <dgm:cxn modelId="{5AA6D756-E9B4-45A8-8D5C-D2CAD205CD37}" type="presParOf" srcId="{7D239354-C693-4003-9EB5-BC1F7BEABE87}" destId="{F97E61A9-F4C1-436A-A8BE-B0DBA78E4CCA}" srcOrd="0" destOrd="0" presId="urn:microsoft.com/office/officeart/2005/8/layout/hierarchy3"/>
    <dgm:cxn modelId="{693B9C26-88C3-4DA8-973D-1BC65F095DA5}" type="presParOf" srcId="{7D239354-C693-4003-9EB5-BC1F7BEABE87}" destId="{3A3B552C-8AE8-48E6-B649-D81832477F7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C234C1-881A-4730-98AB-BCB572B1137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49254AD8-67F4-4DE6-A26F-65F2567E5F3F}">
      <dgm:prSet custT="1"/>
      <dgm:spPr/>
      <dgm:t>
        <a:bodyPr/>
        <a:lstStyle/>
        <a:p>
          <a:r>
            <a:rPr lang="ru-RU" sz="2200" b="1" dirty="0" smtClean="0"/>
            <a:t>Стойкость и глубокое вмешательство </a:t>
          </a:r>
          <a:r>
            <a:rPr lang="ru-RU" sz="2200" dirty="0" smtClean="0"/>
            <a:t>травмирующих переживаний в структуру личности</a:t>
          </a:r>
        </a:p>
      </dgm:t>
    </dgm:pt>
    <dgm:pt modelId="{349DC4CC-8BBB-4512-9998-40B050FC5B42}" type="parTrans" cxnId="{43DF2C8A-9185-4387-9B87-7BF0232B6C37}">
      <dgm:prSet/>
      <dgm:spPr/>
      <dgm:t>
        <a:bodyPr/>
        <a:lstStyle/>
        <a:p>
          <a:endParaRPr lang="ru-RU"/>
        </a:p>
      </dgm:t>
    </dgm:pt>
    <dgm:pt modelId="{E9666C6E-AB43-4BE4-BFBA-BF5C9147F3DC}" type="sibTrans" cxnId="{43DF2C8A-9185-4387-9B87-7BF0232B6C37}">
      <dgm:prSet/>
      <dgm:spPr/>
      <dgm:t>
        <a:bodyPr/>
        <a:lstStyle/>
        <a:p>
          <a:endParaRPr lang="ru-RU"/>
        </a:p>
      </dgm:t>
    </dgm:pt>
    <dgm:pt modelId="{1DDFEE00-EC8B-4BD1-88C0-C096D73259DA}">
      <dgm:prSet custT="1"/>
      <dgm:spPr/>
      <dgm:t>
        <a:bodyPr/>
        <a:lstStyle/>
        <a:p>
          <a:r>
            <a:rPr lang="ru-RU" sz="2200" dirty="0" smtClean="0"/>
            <a:t>Проявляется от легкой формы нарушений (странностей) и вплоть </a:t>
          </a:r>
          <a:r>
            <a:rPr lang="ru-RU" sz="2200" b="1" dirty="0" smtClean="0"/>
            <a:t>до грубых поражений развития интеллекта и личности ребенка</a:t>
          </a:r>
          <a:endParaRPr lang="ru-RU" sz="2200" b="1" dirty="0"/>
        </a:p>
      </dgm:t>
    </dgm:pt>
    <dgm:pt modelId="{BD1A987D-9762-460A-A618-758D6ACB2C81}" type="parTrans" cxnId="{E7C1E98D-47DA-4BBF-ABFB-13B032142CC9}">
      <dgm:prSet/>
      <dgm:spPr/>
      <dgm:t>
        <a:bodyPr/>
        <a:lstStyle/>
        <a:p>
          <a:endParaRPr lang="ru-RU"/>
        </a:p>
      </dgm:t>
    </dgm:pt>
    <dgm:pt modelId="{C23F92E4-98FB-4A8C-B567-49120DBBC116}" type="sibTrans" cxnId="{E7C1E98D-47DA-4BBF-ABFB-13B032142CC9}">
      <dgm:prSet/>
      <dgm:spPr/>
      <dgm:t>
        <a:bodyPr/>
        <a:lstStyle/>
        <a:p>
          <a:endParaRPr lang="ru-RU"/>
        </a:p>
      </dgm:t>
    </dgm:pt>
    <dgm:pt modelId="{7B348BA4-1614-4B52-884F-95584AC004B2}">
      <dgm:prSet custT="1"/>
      <dgm:spPr/>
      <dgm:t>
        <a:bodyPr/>
        <a:lstStyle/>
        <a:p>
          <a:r>
            <a:rPr lang="ru-RU" sz="2300" b="1" dirty="0" smtClean="0"/>
            <a:t>Последствия длительной депривации</a:t>
          </a:r>
        </a:p>
        <a:p>
          <a:r>
            <a:rPr lang="ru-RU" sz="2300" b="1" dirty="0" smtClean="0"/>
            <a:t> необратимы </a:t>
          </a:r>
        </a:p>
        <a:p>
          <a:r>
            <a:rPr lang="ru-RU" sz="2300" b="1" dirty="0" smtClean="0"/>
            <a:t>и сложно поддаются коррекции</a:t>
          </a:r>
          <a:endParaRPr lang="ru-RU" sz="2300" b="1" dirty="0"/>
        </a:p>
      </dgm:t>
    </dgm:pt>
    <dgm:pt modelId="{1F91D139-CFD2-4D8E-8085-9D06B3C8BBCD}" type="parTrans" cxnId="{994F25F0-79A3-4249-B213-A2A069668362}">
      <dgm:prSet/>
      <dgm:spPr/>
      <dgm:t>
        <a:bodyPr/>
        <a:lstStyle/>
        <a:p>
          <a:endParaRPr lang="ru-RU"/>
        </a:p>
      </dgm:t>
    </dgm:pt>
    <dgm:pt modelId="{87B8419F-AA25-410F-BF66-3895B02BDA24}" type="sibTrans" cxnId="{994F25F0-79A3-4249-B213-A2A069668362}">
      <dgm:prSet/>
      <dgm:spPr/>
      <dgm:t>
        <a:bodyPr/>
        <a:lstStyle/>
        <a:p>
          <a:endParaRPr lang="ru-RU"/>
        </a:p>
      </dgm:t>
    </dgm:pt>
    <dgm:pt modelId="{8ABB70DA-057E-4ABF-849E-A27088626437}" type="pres">
      <dgm:prSet presAssocID="{CCC234C1-881A-4730-98AB-BCB572B11370}" presName="compositeShape" presStyleCnt="0">
        <dgm:presLayoutVars>
          <dgm:dir/>
          <dgm:resizeHandles/>
        </dgm:presLayoutVars>
      </dgm:prSet>
      <dgm:spPr/>
    </dgm:pt>
    <dgm:pt modelId="{6A30EF06-6489-49EF-9F10-D39680AD6A57}" type="pres">
      <dgm:prSet presAssocID="{CCC234C1-881A-4730-98AB-BCB572B11370}" presName="pyramid" presStyleLbl="node1" presStyleIdx="0" presStyleCnt="1" custLinFactNeighborX="-19749" custLinFactNeighborY="-15"/>
      <dgm:spPr/>
    </dgm:pt>
    <dgm:pt modelId="{18B3626B-16A4-4F44-AA89-CC7837CF3740}" type="pres">
      <dgm:prSet presAssocID="{CCC234C1-881A-4730-98AB-BCB572B11370}" presName="theList" presStyleCnt="0"/>
      <dgm:spPr/>
    </dgm:pt>
    <dgm:pt modelId="{4F2D623E-D094-40F1-A790-880107B319C0}" type="pres">
      <dgm:prSet presAssocID="{49254AD8-67F4-4DE6-A26F-65F2567E5F3F}" presName="aNode" presStyleLbl="fgAcc1" presStyleIdx="0" presStyleCnt="3" custScaleX="136396" custScaleY="108007" custLinFactNeighborX="6215" custLinFactNeighborY="93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AF1F8B-0AB7-4817-BDA0-B6F89CD79BE2}" type="pres">
      <dgm:prSet presAssocID="{49254AD8-67F4-4DE6-A26F-65F2567E5F3F}" presName="aSpace" presStyleCnt="0"/>
      <dgm:spPr/>
    </dgm:pt>
    <dgm:pt modelId="{A552EE4C-AA8E-485F-95EF-AE92BE113AC7}" type="pres">
      <dgm:prSet presAssocID="{1DDFEE00-EC8B-4BD1-88C0-C096D73259DA}" presName="aNode" presStyleLbl="fgAcc1" presStyleIdx="1" presStyleCnt="3" custScaleX="151283" custScaleY="136680" custLinFactY="22091" custLinFactNeighborX="576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55C78C-75A6-4EBC-B60D-2CD912CA665D}" type="pres">
      <dgm:prSet presAssocID="{1DDFEE00-EC8B-4BD1-88C0-C096D73259DA}" presName="aSpace" presStyleCnt="0"/>
      <dgm:spPr/>
    </dgm:pt>
    <dgm:pt modelId="{FC6EC913-733A-44F0-84EA-C9B650081F12}" type="pres">
      <dgm:prSet presAssocID="{7B348BA4-1614-4B52-884F-95584AC004B2}" presName="aNode" presStyleLbl="fgAcc1" presStyleIdx="2" presStyleCnt="3" custScaleX="163710" custScaleY="129597" custLinFactY="39577" custLinFactNeighborX="606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60EB6-92DE-434F-8DE2-5731FD5ACC53}" type="pres">
      <dgm:prSet presAssocID="{7B348BA4-1614-4B52-884F-95584AC004B2}" presName="aSpace" presStyleCnt="0"/>
      <dgm:spPr/>
    </dgm:pt>
  </dgm:ptLst>
  <dgm:cxnLst>
    <dgm:cxn modelId="{F68824D3-87B6-4D41-AF4F-FF6D584D429A}" type="presOf" srcId="{7B348BA4-1614-4B52-884F-95584AC004B2}" destId="{FC6EC913-733A-44F0-84EA-C9B650081F12}" srcOrd="0" destOrd="0" presId="urn:microsoft.com/office/officeart/2005/8/layout/pyramid2"/>
    <dgm:cxn modelId="{CADE6D0A-E20E-4B54-BD7C-E440DDDB6FD1}" type="presOf" srcId="{1DDFEE00-EC8B-4BD1-88C0-C096D73259DA}" destId="{A552EE4C-AA8E-485F-95EF-AE92BE113AC7}" srcOrd="0" destOrd="0" presId="urn:microsoft.com/office/officeart/2005/8/layout/pyramid2"/>
    <dgm:cxn modelId="{E7C1E98D-47DA-4BBF-ABFB-13B032142CC9}" srcId="{CCC234C1-881A-4730-98AB-BCB572B11370}" destId="{1DDFEE00-EC8B-4BD1-88C0-C096D73259DA}" srcOrd="1" destOrd="0" parTransId="{BD1A987D-9762-460A-A618-758D6ACB2C81}" sibTransId="{C23F92E4-98FB-4A8C-B567-49120DBBC116}"/>
    <dgm:cxn modelId="{43DF2C8A-9185-4387-9B87-7BF0232B6C37}" srcId="{CCC234C1-881A-4730-98AB-BCB572B11370}" destId="{49254AD8-67F4-4DE6-A26F-65F2567E5F3F}" srcOrd="0" destOrd="0" parTransId="{349DC4CC-8BBB-4512-9998-40B050FC5B42}" sibTransId="{E9666C6E-AB43-4BE4-BFBA-BF5C9147F3DC}"/>
    <dgm:cxn modelId="{994F25F0-79A3-4249-B213-A2A069668362}" srcId="{CCC234C1-881A-4730-98AB-BCB572B11370}" destId="{7B348BA4-1614-4B52-884F-95584AC004B2}" srcOrd="2" destOrd="0" parTransId="{1F91D139-CFD2-4D8E-8085-9D06B3C8BBCD}" sibTransId="{87B8419F-AA25-410F-BF66-3895B02BDA24}"/>
    <dgm:cxn modelId="{35212811-47B8-420C-88D2-5A8761D3F326}" type="presOf" srcId="{CCC234C1-881A-4730-98AB-BCB572B11370}" destId="{8ABB70DA-057E-4ABF-849E-A27088626437}" srcOrd="0" destOrd="0" presId="urn:microsoft.com/office/officeart/2005/8/layout/pyramid2"/>
    <dgm:cxn modelId="{F7B9AE1A-ADCD-4EF8-8188-F4D7F1A961DD}" type="presOf" srcId="{49254AD8-67F4-4DE6-A26F-65F2567E5F3F}" destId="{4F2D623E-D094-40F1-A790-880107B319C0}" srcOrd="0" destOrd="0" presId="urn:microsoft.com/office/officeart/2005/8/layout/pyramid2"/>
    <dgm:cxn modelId="{245B489E-7218-4AB8-B1A4-83722CCD545E}" type="presParOf" srcId="{8ABB70DA-057E-4ABF-849E-A27088626437}" destId="{6A30EF06-6489-49EF-9F10-D39680AD6A57}" srcOrd="0" destOrd="0" presId="urn:microsoft.com/office/officeart/2005/8/layout/pyramid2"/>
    <dgm:cxn modelId="{B242C9D5-CA28-4EF7-BC91-A0297299A03A}" type="presParOf" srcId="{8ABB70DA-057E-4ABF-849E-A27088626437}" destId="{18B3626B-16A4-4F44-AA89-CC7837CF3740}" srcOrd="1" destOrd="0" presId="urn:microsoft.com/office/officeart/2005/8/layout/pyramid2"/>
    <dgm:cxn modelId="{5518125B-C5C5-43FC-B666-4E5959763B61}" type="presParOf" srcId="{18B3626B-16A4-4F44-AA89-CC7837CF3740}" destId="{4F2D623E-D094-40F1-A790-880107B319C0}" srcOrd="0" destOrd="0" presId="urn:microsoft.com/office/officeart/2005/8/layout/pyramid2"/>
    <dgm:cxn modelId="{9ECD2A2A-59F9-4E2C-8786-F1CDFA635A34}" type="presParOf" srcId="{18B3626B-16A4-4F44-AA89-CC7837CF3740}" destId="{D7AF1F8B-0AB7-4817-BDA0-B6F89CD79BE2}" srcOrd="1" destOrd="0" presId="urn:microsoft.com/office/officeart/2005/8/layout/pyramid2"/>
    <dgm:cxn modelId="{0D68B0AC-4D67-4E99-92D5-5159EF6D379F}" type="presParOf" srcId="{18B3626B-16A4-4F44-AA89-CC7837CF3740}" destId="{A552EE4C-AA8E-485F-95EF-AE92BE113AC7}" srcOrd="2" destOrd="0" presId="urn:microsoft.com/office/officeart/2005/8/layout/pyramid2"/>
    <dgm:cxn modelId="{D6A14565-456C-46D0-8E21-59615144CFCF}" type="presParOf" srcId="{18B3626B-16A4-4F44-AA89-CC7837CF3740}" destId="{FD55C78C-75A6-4EBC-B60D-2CD912CA665D}" srcOrd="3" destOrd="0" presId="urn:microsoft.com/office/officeart/2005/8/layout/pyramid2"/>
    <dgm:cxn modelId="{7B05D22E-59D4-4063-B46D-849C26947230}" type="presParOf" srcId="{18B3626B-16A4-4F44-AA89-CC7837CF3740}" destId="{FC6EC913-733A-44F0-84EA-C9B650081F12}" srcOrd="4" destOrd="0" presId="urn:microsoft.com/office/officeart/2005/8/layout/pyramid2"/>
    <dgm:cxn modelId="{4F2078AD-52AE-4E68-A1B6-11F217B2AD70}" type="presParOf" srcId="{18B3626B-16A4-4F44-AA89-CC7837CF3740}" destId="{A4660EB6-92DE-434F-8DE2-5731FD5ACC5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D81E4C-9CB6-4AAA-A55C-6CE5241BFA5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2642DD-B843-4AAF-ADB9-22F0AF3E7778}">
      <dgm:prSet phldrT="[Текст]" custT="1"/>
      <dgm:spPr/>
      <dgm:t>
        <a:bodyPr/>
        <a:lstStyle/>
        <a:p>
          <a:r>
            <a:rPr lang="ru-RU" sz="2300" b="1" dirty="0" smtClean="0">
              <a:solidFill>
                <a:schemeClr val="tx1"/>
              </a:solidFill>
            </a:rPr>
            <a:t>ПРОИЗВОЛЬНОЕ ВНИМАНИЕ   </a:t>
          </a:r>
        </a:p>
        <a:p>
          <a:r>
            <a:rPr lang="ru-RU" sz="2300" dirty="0" smtClean="0">
              <a:solidFill>
                <a:schemeClr val="tx1"/>
              </a:solidFill>
            </a:rPr>
            <a:t>Возникает как результат воспитания и обучения</a:t>
          </a:r>
        </a:p>
      </dgm:t>
    </dgm:pt>
    <dgm:pt modelId="{2CD404F4-0EA1-4E4D-90CA-25048FCA35EE}" type="parTrans" cxnId="{B95C206A-83DE-4601-A48F-2D1AC5BB94B1}">
      <dgm:prSet/>
      <dgm:spPr/>
      <dgm:t>
        <a:bodyPr/>
        <a:lstStyle/>
        <a:p>
          <a:endParaRPr lang="ru-RU"/>
        </a:p>
      </dgm:t>
    </dgm:pt>
    <dgm:pt modelId="{D06FC963-077E-4CE7-8FBF-BDC279046B1D}" type="sibTrans" cxnId="{B95C206A-83DE-4601-A48F-2D1AC5BB94B1}">
      <dgm:prSet/>
      <dgm:spPr/>
      <dgm:t>
        <a:bodyPr/>
        <a:lstStyle/>
        <a:p>
          <a:endParaRPr lang="ru-RU"/>
        </a:p>
      </dgm:t>
    </dgm:pt>
    <dgm:pt modelId="{203EC7C3-DB55-42AF-A970-67DCB3EAF667}">
      <dgm:prSet phldrT="[Текст]" custT="1"/>
      <dgm:spPr/>
      <dgm:t>
        <a:bodyPr/>
        <a:lstStyle/>
        <a:p>
          <a:r>
            <a:rPr lang="ru-RU" sz="2300" b="0" i="0" dirty="0" smtClean="0">
              <a:solidFill>
                <a:schemeClr val="tx1"/>
              </a:solidFill>
            </a:rPr>
            <a:t>Результаты сосредоточения внимания - </a:t>
          </a:r>
          <a:r>
            <a:rPr lang="ru-RU" sz="2300" b="0" i="0" u="sng" dirty="0" smtClean="0">
              <a:solidFill>
                <a:schemeClr val="tx1"/>
              </a:solidFill>
            </a:rPr>
            <a:t>следствие интереса</a:t>
          </a:r>
          <a:r>
            <a:rPr lang="ru-RU" sz="2300" b="0" i="0" dirty="0" smtClean="0">
              <a:solidFill>
                <a:schemeClr val="tx1"/>
              </a:solidFill>
            </a:rPr>
            <a:t> к тому, чем занят ребенок. </a:t>
          </a:r>
          <a:endParaRPr lang="ru-RU" sz="2300" dirty="0">
            <a:solidFill>
              <a:schemeClr val="tx1"/>
            </a:solidFill>
          </a:endParaRPr>
        </a:p>
      </dgm:t>
    </dgm:pt>
    <dgm:pt modelId="{063027B2-8848-431A-9382-D805257972B6}" type="parTrans" cxnId="{5FC49534-37C1-480A-904B-06350A53DBFE}">
      <dgm:prSet/>
      <dgm:spPr/>
      <dgm:t>
        <a:bodyPr/>
        <a:lstStyle/>
        <a:p>
          <a:endParaRPr lang="ru-RU"/>
        </a:p>
      </dgm:t>
    </dgm:pt>
    <dgm:pt modelId="{F69E9E47-E726-4B34-B9AF-A7C0328EF41F}" type="sibTrans" cxnId="{5FC49534-37C1-480A-904B-06350A53DBFE}">
      <dgm:prSet/>
      <dgm:spPr/>
      <dgm:t>
        <a:bodyPr/>
        <a:lstStyle/>
        <a:p>
          <a:endParaRPr lang="ru-RU"/>
        </a:p>
      </dgm:t>
    </dgm:pt>
    <dgm:pt modelId="{3F228469-8912-48F2-8C59-5A70FE0EB0BD}">
      <dgm:prSet phldrT="[Текст]" custT="1"/>
      <dgm:spPr/>
      <dgm:t>
        <a:bodyPr/>
        <a:lstStyle/>
        <a:p>
          <a:r>
            <a:rPr lang="ru-RU" sz="2300" b="0" i="0" dirty="0" smtClean="0">
              <a:solidFill>
                <a:schemeClr val="tx1"/>
              </a:solidFill>
            </a:rPr>
            <a:t>Дети в начальных классах могут произвольно регулировать внимание, </a:t>
          </a:r>
          <a:r>
            <a:rPr lang="ru-RU" sz="2300" b="0" i="0" u="sng" dirty="0" smtClean="0">
              <a:solidFill>
                <a:schemeClr val="tx1"/>
              </a:solidFill>
            </a:rPr>
            <a:t>но непроизвольное внимание преобладает. </a:t>
          </a:r>
          <a:endParaRPr lang="ru-RU" sz="2300" u="sng" dirty="0">
            <a:solidFill>
              <a:schemeClr val="tx1"/>
            </a:solidFill>
          </a:endParaRPr>
        </a:p>
      </dgm:t>
    </dgm:pt>
    <dgm:pt modelId="{D8367626-03B2-4EE1-BBE3-92E8C912FFCE}" type="parTrans" cxnId="{F37D6FA6-2814-4B38-B357-456A25BEB8D4}">
      <dgm:prSet/>
      <dgm:spPr/>
      <dgm:t>
        <a:bodyPr/>
        <a:lstStyle/>
        <a:p>
          <a:endParaRPr lang="ru-RU"/>
        </a:p>
      </dgm:t>
    </dgm:pt>
    <dgm:pt modelId="{159AE852-20B8-4655-8424-0CAF01645127}" type="sibTrans" cxnId="{F37D6FA6-2814-4B38-B357-456A25BEB8D4}">
      <dgm:prSet/>
      <dgm:spPr/>
      <dgm:t>
        <a:bodyPr/>
        <a:lstStyle/>
        <a:p>
          <a:endParaRPr lang="ru-RU"/>
        </a:p>
      </dgm:t>
    </dgm:pt>
    <dgm:pt modelId="{BE4FB7C4-4EA0-4F50-86BB-6E9C915A3722}">
      <dgm:prSet custT="1"/>
      <dgm:spPr/>
      <dgm:t>
        <a:bodyPr/>
        <a:lstStyle/>
        <a:p>
          <a:r>
            <a:rPr lang="ru-RU" sz="2300" b="0" i="0" dirty="0" smtClean="0">
              <a:solidFill>
                <a:schemeClr val="tx1"/>
              </a:solidFill>
            </a:rPr>
            <a:t>Детям трудно сосредоточиться на однообразной и малопривлекательной для них деятельности или на деятельности интересной, но требующей умственного напряжения. </a:t>
          </a:r>
          <a:endParaRPr lang="ru-RU" sz="2300" dirty="0">
            <a:solidFill>
              <a:schemeClr val="tx1"/>
            </a:solidFill>
          </a:endParaRPr>
        </a:p>
      </dgm:t>
    </dgm:pt>
    <dgm:pt modelId="{CF4A70FD-D5D3-4CDC-A054-3E8B4D5CD8EC}" type="parTrans" cxnId="{B7A1504F-F179-4197-9E11-FB266FE8D5D3}">
      <dgm:prSet/>
      <dgm:spPr/>
      <dgm:t>
        <a:bodyPr/>
        <a:lstStyle/>
        <a:p>
          <a:endParaRPr lang="ru-RU"/>
        </a:p>
      </dgm:t>
    </dgm:pt>
    <dgm:pt modelId="{F1F329EB-D5A7-41A0-BD92-9792A00EBCB9}" type="sibTrans" cxnId="{B7A1504F-F179-4197-9E11-FB266FE8D5D3}">
      <dgm:prSet/>
      <dgm:spPr/>
      <dgm:t>
        <a:bodyPr/>
        <a:lstStyle/>
        <a:p>
          <a:endParaRPr lang="ru-RU"/>
        </a:p>
      </dgm:t>
    </dgm:pt>
    <dgm:pt modelId="{83D9EBE0-0072-41C7-9D30-DE3F5E9BBC21}" type="pres">
      <dgm:prSet presAssocID="{69D81E4C-9CB6-4AAA-A55C-6CE5241BFA5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39A4CA-93F2-4C05-A67D-E3A4BAD8026D}" type="pres">
      <dgm:prSet presAssocID="{69D81E4C-9CB6-4AAA-A55C-6CE5241BFA5E}" presName="dummyMaxCanvas" presStyleCnt="0">
        <dgm:presLayoutVars/>
      </dgm:prSet>
      <dgm:spPr/>
    </dgm:pt>
    <dgm:pt modelId="{15E58333-37FF-4E79-A4DE-0923E673957A}" type="pres">
      <dgm:prSet presAssocID="{69D81E4C-9CB6-4AAA-A55C-6CE5241BFA5E}" presName="FourNodes_1" presStyleLbl="node1" presStyleIdx="0" presStyleCnt="4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4633E-A95D-4707-A9BE-5D3F04267657}" type="pres">
      <dgm:prSet presAssocID="{69D81E4C-9CB6-4AAA-A55C-6CE5241BFA5E}" presName="FourNodes_2" presStyleLbl="node1" presStyleIdx="1" presStyleCnt="4" custLinFactNeighborX="-709" custLinFactNeighborY="-7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F715A-2516-4839-8573-5EA24161A567}" type="pres">
      <dgm:prSet presAssocID="{69D81E4C-9CB6-4AAA-A55C-6CE5241BFA5E}" presName="FourNodes_3" presStyleLbl="node1" presStyleIdx="2" presStyleCnt="4" custLinFactNeighborX="-198" custLinFactNeighborY="-9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484CD2-8043-40BE-8C9E-49D0B79894F1}" type="pres">
      <dgm:prSet presAssocID="{69D81E4C-9CB6-4AAA-A55C-6CE5241BFA5E}" presName="FourNodes_4" presStyleLbl="node1" presStyleIdx="3" presStyleCnt="4" custScaleX="99625" custScaleY="121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D64A3-80E2-440C-B877-5CF1C877B514}" type="pres">
      <dgm:prSet presAssocID="{69D81E4C-9CB6-4AAA-A55C-6CE5241BFA5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2E789D-CAF4-41A9-8A34-F30B560A9457}" type="pres">
      <dgm:prSet presAssocID="{69D81E4C-9CB6-4AAA-A55C-6CE5241BFA5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563459-CD59-48F2-8434-E15EB55912DE}" type="pres">
      <dgm:prSet presAssocID="{69D81E4C-9CB6-4AAA-A55C-6CE5241BFA5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D9BFFA-83DB-40DE-A7BA-BFD152C4BDA9}" type="pres">
      <dgm:prSet presAssocID="{69D81E4C-9CB6-4AAA-A55C-6CE5241BFA5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D409D-4F7D-4594-B2DF-09E329A988AC}" type="pres">
      <dgm:prSet presAssocID="{69D81E4C-9CB6-4AAA-A55C-6CE5241BFA5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47CB8-A3C9-4B46-B10E-A684A1C27981}" type="pres">
      <dgm:prSet presAssocID="{69D81E4C-9CB6-4AAA-A55C-6CE5241BFA5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B1312A-5BF4-4816-AE1D-8FC67197569D}" type="pres">
      <dgm:prSet presAssocID="{69D81E4C-9CB6-4AAA-A55C-6CE5241BFA5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9C61F2-6BAD-4F98-B6CB-EF28D4F76813}" type="presOf" srcId="{203EC7C3-DB55-42AF-A970-67DCB3EAF667}" destId="{604D409D-4F7D-4594-B2DF-09E329A988AC}" srcOrd="1" destOrd="0" presId="urn:microsoft.com/office/officeart/2005/8/layout/vProcess5"/>
    <dgm:cxn modelId="{B7A1504F-F179-4197-9E11-FB266FE8D5D3}" srcId="{69D81E4C-9CB6-4AAA-A55C-6CE5241BFA5E}" destId="{BE4FB7C4-4EA0-4F50-86BB-6E9C915A3722}" srcOrd="3" destOrd="0" parTransId="{CF4A70FD-D5D3-4CDC-A054-3E8B4D5CD8EC}" sibTransId="{F1F329EB-D5A7-41A0-BD92-9792A00EBCB9}"/>
    <dgm:cxn modelId="{BB1EEEB3-60CF-4013-80C1-1A16617B8D86}" type="presOf" srcId="{BE4FB7C4-4EA0-4F50-86BB-6E9C915A3722}" destId="{62484CD2-8043-40BE-8C9E-49D0B79894F1}" srcOrd="0" destOrd="0" presId="urn:microsoft.com/office/officeart/2005/8/layout/vProcess5"/>
    <dgm:cxn modelId="{B95C206A-83DE-4601-A48F-2D1AC5BB94B1}" srcId="{69D81E4C-9CB6-4AAA-A55C-6CE5241BFA5E}" destId="{E72642DD-B843-4AAF-ADB9-22F0AF3E7778}" srcOrd="0" destOrd="0" parTransId="{2CD404F4-0EA1-4E4D-90CA-25048FCA35EE}" sibTransId="{D06FC963-077E-4CE7-8FBF-BDC279046B1D}"/>
    <dgm:cxn modelId="{F37D6FA6-2814-4B38-B357-456A25BEB8D4}" srcId="{69D81E4C-9CB6-4AAA-A55C-6CE5241BFA5E}" destId="{3F228469-8912-48F2-8C59-5A70FE0EB0BD}" srcOrd="2" destOrd="0" parTransId="{D8367626-03B2-4EE1-BBE3-92E8C912FFCE}" sibTransId="{159AE852-20B8-4655-8424-0CAF01645127}"/>
    <dgm:cxn modelId="{EFA20C35-1A31-4FF4-AC38-6DA53A8EC01A}" type="presOf" srcId="{F69E9E47-E726-4B34-B9AF-A7C0328EF41F}" destId="{202E789D-CAF4-41A9-8A34-F30B560A9457}" srcOrd="0" destOrd="0" presId="urn:microsoft.com/office/officeart/2005/8/layout/vProcess5"/>
    <dgm:cxn modelId="{668F3160-195E-4A46-A0AE-CD0BF11C8C89}" type="presOf" srcId="{159AE852-20B8-4655-8424-0CAF01645127}" destId="{1B563459-CD59-48F2-8434-E15EB55912DE}" srcOrd="0" destOrd="0" presId="urn:microsoft.com/office/officeart/2005/8/layout/vProcess5"/>
    <dgm:cxn modelId="{8A9840D6-C05C-4E44-8206-4398EBE3A1DB}" type="presOf" srcId="{D06FC963-077E-4CE7-8FBF-BDC279046B1D}" destId="{319D64A3-80E2-440C-B877-5CF1C877B514}" srcOrd="0" destOrd="0" presId="urn:microsoft.com/office/officeart/2005/8/layout/vProcess5"/>
    <dgm:cxn modelId="{1C044CB0-820E-439F-8567-2A2E3BB5C6FB}" type="presOf" srcId="{BE4FB7C4-4EA0-4F50-86BB-6E9C915A3722}" destId="{74B1312A-5BF4-4816-AE1D-8FC67197569D}" srcOrd="1" destOrd="0" presId="urn:microsoft.com/office/officeart/2005/8/layout/vProcess5"/>
    <dgm:cxn modelId="{2E041EBA-34E0-49D8-8FC1-5A53C23531ED}" type="presOf" srcId="{3F228469-8912-48F2-8C59-5A70FE0EB0BD}" destId="{4DC47CB8-A3C9-4B46-B10E-A684A1C27981}" srcOrd="1" destOrd="0" presId="urn:microsoft.com/office/officeart/2005/8/layout/vProcess5"/>
    <dgm:cxn modelId="{4BF5E168-4FCD-4861-9D9A-73653D931EF6}" type="presOf" srcId="{3F228469-8912-48F2-8C59-5A70FE0EB0BD}" destId="{F2CF715A-2516-4839-8573-5EA24161A567}" srcOrd="0" destOrd="0" presId="urn:microsoft.com/office/officeart/2005/8/layout/vProcess5"/>
    <dgm:cxn modelId="{5FC49534-37C1-480A-904B-06350A53DBFE}" srcId="{69D81E4C-9CB6-4AAA-A55C-6CE5241BFA5E}" destId="{203EC7C3-DB55-42AF-A970-67DCB3EAF667}" srcOrd="1" destOrd="0" parTransId="{063027B2-8848-431A-9382-D805257972B6}" sibTransId="{F69E9E47-E726-4B34-B9AF-A7C0328EF41F}"/>
    <dgm:cxn modelId="{6E395352-EFDB-4E17-B5DC-C9A320208CC4}" type="presOf" srcId="{E72642DD-B843-4AAF-ADB9-22F0AF3E7778}" destId="{5AD9BFFA-83DB-40DE-A7BA-BFD152C4BDA9}" srcOrd="1" destOrd="0" presId="urn:microsoft.com/office/officeart/2005/8/layout/vProcess5"/>
    <dgm:cxn modelId="{AB9070ED-739F-4A5C-9817-DE5222973DD3}" type="presOf" srcId="{69D81E4C-9CB6-4AAA-A55C-6CE5241BFA5E}" destId="{83D9EBE0-0072-41C7-9D30-DE3F5E9BBC21}" srcOrd="0" destOrd="0" presId="urn:microsoft.com/office/officeart/2005/8/layout/vProcess5"/>
    <dgm:cxn modelId="{7FEC9A76-5719-44AC-A57F-C40ECD96CC2F}" type="presOf" srcId="{203EC7C3-DB55-42AF-A970-67DCB3EAF667}" destId="{7C44633E-A95D-4707-A9BE-5D3F04267657}" srcOrd="0" destOrd="0" presId="urn:microsoft.com/office/officeart/2005/8/layout/vProcess5"/>
    <dgm:cxn modelId="{C6A172AF-8B33-49B6-917B-9F1077CA714E}" type="presOf" srcId="{E72642DD-B843-4AAF-ADB9-22F0AF3E7778}" destId="{15E58333-37FF-4E79-A4DE-0923E673957A}" srcOrd="0" destOrd="0" presId="urn:microsoft.com/office/officeart/2005/8/layout/vProcess5"/>
    <dgm:cxn modelId="{AB38AD91-6272-4FBB-A5D0-C04996E119FC}" type="presParOf" srcId="{83D9EBE0-0072-41C7-9D30-DE3F5E9BBC21}" destId="{7939A4CA-93F2-4C05-A67D-E3A4BAD8026D}" srcOrd="0" destOrd="0" presId="urn:microsoft.com/office/officeart/2005/8/layout/vProcess5"/>
    <dgm:cxn modelId="{5B0DCD11-286C-42A2-8FA0-932083CFB3BF}" type="presParOf" srcId="{83D9EBE0-0072-41C7-9D30-DE3F5E9BBC21}" destId="{15E58333-37FF-4E79-A4DE-0923E673957A}" srcOrd="1" destOrd="0" presId="urn:microsoft.com/office/officeart/2005/8/layout/vProcess5"/>
    <dgm:cxn modelId="{3EC94A56-93B2-41FD-988E-1B4AA59CBE8E}" type="presParOf" srcId="{83D9EBE0-0072-41C7-9D30-DE3F5E9BBC21}" destId="{7C44633E-A95D-4707-A9BE-5D3F04267657}" srcOrd="2" destOrd="0" presId="urn:microsoft.com/office/officeart/2005/8/layout/vProcess5"/>
    <dgm:cxn modelId="{CBBE7538-88E5-4867-9BB0-0D136B6CB09E}" type="presParOf" srcId="{83D9EBE0-0072-41C7-9D30-DE3F5E9BBC21}" destId="{F2CF715A-2516-4839-8573-5EA24161A567}" srcOrd="3" destOrd="0" presId="urn:microsoft.com/office/officeart/2005/8/layout/vProcess5"/>
    <dgm:cxn modelId="{9FE186E4-5D88-4248-8A4E-D9381703B417}" type="presParOf" srcId="{83D9EBE0-0072-41C7-9D30-DE3F5E9BBC21}" destId="{62484CD2-8043-40BE-8C9E-49D0B79894F1}" srcOrd="4" destOrd="0" presId="urn:microsoft.com/office/officeart/2005/8/layout/vProcess5"/>
    <dgm:cxn modelId="{ABD71CFA-FE7D-4032-ADD9-6592DEF589BC}" type="presParOf" srcId="{83D9EBE0-0072-41C7-9D30-DE3F5E9BBC21}" destId="{319D64A3-80E2-440C-B877-5CF1C877B514}" srcOrd="5" destOrd="0" presId="urn:microsoft.com/office/officeart/2005/8/layout/vProcess5"/>
    <dgm:cxn modelId="{CD902026-0C53-4E10-99FA-603387B453DD}" type="presParOf" srcId="{83D9EBE0-0072-41C7-9D30-DE3F5E9BBC21}" destId="{202E789D-CAF4-41A9-8A34-F30B560A9457}" srcOrd="6" destOrd="0" presId="urn:microsoft.com/office/officeart/2005/8/layout/vProcess5"/>
    <dgm:cxn modelId="{5E33024A-A7D9-46EB-A84D-F7F1E3986621}" type="presParOf" srcId="{83D9EBE0-0072-41C7-9D30-DE3F5E9BBC21}" destId="{1B563459-CD59-48F2-8434-E15EB55912DE}" srcOrd="7" destOrd="0" presId="urn:microsoft.com/office/officeart/2005/8/layout/vProcess5"/>
    <dgm:cxn modelId="{F5818342-D4D6-474C-B69A-0503A4FBEA76}" type="presParOf" srcId="{83D9EBE0-0072-41C7-9D30-DE3F5E9BBC21}" destId="{5AD9BFFA-83DB-40DE-A7BA-BFD152C4BDA9}" srcOrd="8" destOrd="0" presId="urn:microsoft.com/office/officeart/2005/8/layout/vProcess5"/>
    <dgm:cxn modelId="{D1CA9CC4-5618-4866-9D16-4E639D5DB8CF}" type="presParOf" srcId="{83D9EBE0-0072-41C7-9D30-DE3F5E9BBC21}" destId="{604D409D-4F7D-4594-B2DF-09E329A988AC}" srcOrd="9" destOrd="0" presId="urn:microsoft.com/office/officeart/2005/8/layout/vProcess5"/>
    <dgm:cxn modelId="{64ABC688-C5E2-43C6-B927-AA2CC23CBD9A}" type="presParOf" srcId="{83D9EBE0-0072-41C7-9D30-DE3F5E9BBC21}" destId="{4DC47CB8-A3C9-4B46-B10E-A684A1C27981}" srcOrd="10" destOrd="0" presId="urn:microsoft.com/office/officeart/2005/8/layout/vProcess5"/>
    <dgm:cxn modelId="{77DA573E-6D7C-4327-9B68-EAC9D67C0CF3}" type="presParOf" srcId="{83D9EBE0-0072-41C7-9D30-DE3F5E9BBC21}" destId="{74B1312A-5BF4-4816-AE1D-8FC67197569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24500A2-D13C-4A9A-8571-41DAF39B0C78}" type="doc">
      <dgm:prSet loTypeId="urn:microsoft.com/office/officeart/2009/layout/CircleArrow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4F64F2-ABAF-4A5A-B730-B74790AE3FB4}">
      <dgm:prSet phldrT="[Текст]" custT="1"/>
      <dgm:spPr/>
      <dgm:t>
        <a:bodyPr/>
        <a:lstStyle/>
        <a:p>
          <a:pPr algn="l"/>
          <a:r>
            <a:rPr lang="ru-RU" sz="2400" b="0" i="0" dirty="0" smtClean="0"/>
            <a:t>I—II классах отличается </a:t>
          </a:r>
        </a:p>
        <a:p>
          <a:pPr algn="l"/>
          <a:r>
            <a:rPr lang="ru-RU" sz="2400" b="1" i="1" dirty="0" smtClean="0"/>
            <a:t>слабой </a:t>
          </a:r>
          <a:r>
            <a:rPr lang="ru-RU" sz="2400" b="1" i="1" dirty="0" err="1" smtClean="0"/>
            <a:t>дифференцированностью</a:t>
          </a:r>
          <a:endParaRPr lang="ru-RU" sz="2400" dirty="0"/>
        </a:p>
      </dgm:t>
    </dgm:pt>
    <dgm:pt modelId="{4BEA4BF7-DE25-44F3-9F65-D6905FB79401}" type="parTrans" cxnId="{24B7B60F-493B-49CB-B05D-53A144F57E19}">
      <dgm:prSet/>
      <dgm:spPr/>
      <dgm:t>
        <a:bodyPr/>
        <a:lstStyle/>
        <a:p>
          <a:endParaRPr lang="ru-RU"/>
        </a:p>
      </dgm:t>
    </dgm:pt>
    <dgm:pt modelId="{73FA4814-05A1-4A29-B8C4-3994F557A5B4}" type="sibTrans" cxnId="{24B7B60F-493B-49CB-B05D-53A144F57E19}">
      <dgm:prSet/>
      <dgm:spPr/>
      <dgm:t>
        <a:bodyPr/>
        <a:lstStyle/>
        <a:p>
          <a:endParaRPr lang="ru-RU"/>
        </a:p>
      </dgm:t>
    </dgm:pt>
    <dgm:pt modelId="{D054FA36-6EC1-4264-B7F5-43840B7FEA51}">
      <dgm:prSet phldrT="[Текст]" custT="1"/>
      <dgm:spPr/>
      <dgm:t>
        <a:bodyPr/>
        <a:lstStyle/>
        <a:p>
          <a:r>
            <a:rPr lang="ru-RU" sz="2300" b="0" i="0" dirty="0" smtClean="0"/>
            <a:t>к </a:t>
          </a:r>
          <a:r>
            <a:rPr lang="en-US" sz="2300" b="0" i="0" dirty="0" smtClean="0"/>
            <a:t>III</a:t>
          </a:r>
          <a:r>
            <a:rPr lang="en-US" sz="2300" b="1" i="0" dirty="0" smtClean="0"/>
            <a:t> </a:t>
          </a:r>
          <a:r>
            <a:rPr lang="ru-RU" sz="2300" b="0" i="0" dirty="0" smtClean="0"/>
            <a:t>классу превращается в целенаправленный, управляемый процесс, становится расчлененным.</a:t>
          </a:r>
          <a:endParaRPr lang="ru-RU" sz="2300" dirty="0"/>
        </a:p>
      </dgm:t>
    </dgm:pt>
    <dgm:pt modelId="{6FA43C12-1DCD-41D4-B5C2-F728DB7F0200}" type="parTrans" cxnId="{F35EA231-AA26-415F-ACF3-0EE8A094C1DB}">
      <dgm:prSet/>
      <dgm:spPr/>
      <dgm:t>
        <a:bodyPr/>
        <a:lstStyle/>
        <a:p>
          <a:endParaRPr lang="ru-RU"/>
        </a:p>
      </dgm:t>
    </dgm:pt>
    <dgm:pt modelId="{6CB5121F-C744-43B8-8435-73D60F5C9F7E}" type="sibTrans" cxnId="{F35EA231-AA26-415F-ACF3-0EE8A094C1DB}">
      <dgm:prSet/>
      <dgm:spPr/>
      <dgm:t>
        <a:bodyPr/>
        <a:lstStyle/>
        <a:p>
          <a:endParaRPr lang="ru-RU"/>
        </a:p>
      </dgm:t>
    </dgm:pt>
    <dgm:pt modelId="{2C781B3C-12AF-4276-9B51-53F48F160FC4}">
      <dgm:prSet phldrT="[Текст]" custT="1"/>
      <dgm:spPr/>
      <dgm:t>
        <a:bodyPr/>
        <a:lstStyle/>
        <a:p>
          <a:r>
            <a:rPr lang="ru-RU" sz="2400" b="1" i="0" dirty="0" smtClean="0">
              <a:solidFill>
                <a:schemeClr val="tx1"/>
              </a:solidFill>
            </a:rPr>
            <a:t>Развитие восприятия характеризуется нарастанием </a:t>
          </a:r>
        </a:p>
        <a:p>
          <a:r>
            <a:rPr lang="ru-RU" sz="2400" b="1" i="1" dirty="0" smtClean="0">
              <a:solidFill>
                <a:schemeClr val="tx1"/>
              </a:solidFill>
            </a:rPr>
            <a:t>произвольности</a:t>
          </a:r>
          <a:endParaRPr lang="ru-RU" sz="2400" b="1" dirty="0">
            <a:solidFill>
              <a:schemeClr val="tx1"/>
            </a:solidFill>
          </a:endParaRPr>
        </a:p>
      </dgm:t>
    </dgm:pt>
    <dgm:pt modelId="{FEAB93F9-D4A1-45C4-96CC-4A1A73B886FB}" type="parTrans" cxnId="{2A7B086F-3BCF-40D3-9945-D378743677CB}">
      <dgm:prSet/>
      <dgm:spPr/>
      <dgm:t>
        <a:bodyPr/>
        <a:lstStyle/>
        <a:p>
          <a:endParaRPr lang="ru-RU"/>
        </a:p>
      </dgm:t>
    </dgm:pt>
    <dgm:pt modelId="{EE066017-2EBD-48DA-BB25-BD148E07621A}" type="sibTrans" cxnId="{2A7B086F-3BCF-40D3-9945-D378743677CB}">
      <dgm:prSet/>
      <dgm:spPr/>
      <dgm:t>
        <a:bodyPr/>
        <a:lstStyle/>
        <a:p>
          <a:endParaRPr lang="ru-RU"/>
        </a:p>
      </dgm:t>
    </dgm:pt>
    <dgm:pt modelId="{75F72105-21DE-4804-BAAF-A55A984774FE}" type="pres">
      <dgm:prSet presAssocID="{A24500A2-D13C-4A9A-8571-41DAF39B0C78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2FE9A04-6E99-4F06-B6A5-E90FFADC9C07}" type="pres">
      <dgm:prSet presAssocID="{D44F64F2-ABAF-4A5A-B730-B74790AE3FB4}" presName="Accent1" presStyleCnt="0"/>
      <dgm:spPr/>
    </dgm:pt>
    <dgm:pt modelId="{904DEFFE-DD92-4EA8-B643-95ED035B12CE}" type="pres">
      <dgm:prSet presAssocID="{D44F64F2-ABAF-4A5A-B730-B74790AE3FB4}" presName="Accent" presStyleLbl="node1" presStyleIdx="0" presStyleCnt="3" custAng="21200772" custScaleX="114808" custScaleY="86327"/>
      <dgm:spPr/>
    </dgm:pt>
    <dgm:pt modelId="{DA7FA7D1-6763-4F78-9445-33708ED21925}" type="pres">
      <dgm:prSet presAssocID="{D44F64F2-ABAF-4A5A-B730-B74790AE3FB4}" presName="Parent1" presStyleLbl="revTx" presStyleIdx="0" presStyleCnt="3" custScaleX="321700" custScaleY="222582" custLinFactX="-16163" custLinFactNeighborX="-100000" custLinFactNeighborY="-563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2FCABD-6FDD-40A0-87F0-859DC9DFC983}" type="pres">
      <dgm:prSet presAssocID="{D054FA36-6EC1-4264-B7F5-43840B7FEA51}" presName="Accent2" presStyleCnt="0"/>
      <dgm:spPr/>
    </dgm:pt>
    <dgm:pt modelId="{E9B12125-C56D-4329-831B-BF3742C07309}" type="pres">
      <dgm:prSet presAssocID="{D054FA36-6EC1-4264-B7F5-43840B7FEA51}" presName="Accent" presStyleLbl="node1" presStyleIdx="1" presStyleCnt="3" custAng="469545" custScaleX="111854" custScaleY="77963" custLinFactNeighborX="-7304" custLinFactNeighborY="-2079"/>
      <dgm:spPr/>
    </dgm:pt>
    <dgm:pt modelId="{A13A6C2A-7737-4F6C-BBAA-515BF670A4EE}" type="pres">
      <dgm:prSet presAssocID="{D054FA36-6EC1-4264-B7F5-43840B7FEA51}" presName="Parent2" presStyleLbl="revTx" presStyleIdx="1" presStyleCnt="3" custScaleX="319134" custScaleY="163232" custLinFactX="26376" custLinFactNeighborX="100000" custLinFactNeighborY="204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B8DA9A-CA72-478D-8A0F-5BE3748A3EFE}" type="pres">
      <dgm:prSet presAssocID="{2C781B3C-12AF-4276-9B51-53F48F160FC4}" presName="Accent3" presStyleCnt="0"/>
      <dgm:spPr/>
    </dgm:pt>
    <dgm:pt modelId="{A7826004-DC2D-40C1-9205-E3C3C3AE5B42}" type="pres">
      <dgm:prSet presAssocID="{2C781B3C-12AF-4276-9B51-53F48F160FC4}" presName="Accent" presStyleLbl="node1" presStyleIdx="2" presStyleCnt="3" custScaleX="116816" custScaleY="73116"/>
      <dgm:spPr/>
    </dgm:pt>
    <dgm:pt modelId="{8FF4C5F3-F2EB-465B-B09E-BE89C921B0C3}" type="pres">
      <dgm:prSet presAssocID="{2C781B3C-12AF-4276-9B51-53F48F160FC4}" presName="Parent3" presStyleLbl="revTx" presStyleIdx="2" presStyleCnt="3" custScaleX="236175" custScaleY="206455" custLinFactX="-84694" custLinFactNeighborX="-100000" custLinFactNeighborY="-50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315CA5-B4C1-4055-A31D-166CF93A2A0C}" type="presOf" srcId="{D44F64F2-ABAF-4A5A-B730-B74790AE3FB4}" destId="{DA7FA7D1-6763-4F78-9445-33708ED21925}" srcOrd="0" destOrd="0" presId="urn:microsoft.com/office/officeart/2009/layout/CircleArrowProcess"/>
    <dgm:cxn modelId="{B2C620B6-13BF-4FB5-89FC-3B8E0F4D1603}" type="presOf" srcId="{D054FA36-6EC1-4264-B7F5-43840B7FEA51}" destId="{A13A6C2A-7737-4F6C-BBAA-515BF670A4EE}" srcOrd="0" destOrd="0" presId="urn:microsoft.com/office/officeart/2009/layout/CircleArrowProcess"/>
    <dgm:cxn modelId="{F35EA231-AA26-415F-ACF3-0EE8A094C1DB}" srcId="{A24500A2-D13C-4A9A-8571-41DAF39B0C78}" destId="{D054FA36-6EC1-4264-B7F5-43840B7FEA51}" srcOrd="1" destOrd="0" parTransId="{6FA43C12-1DCD-41D4-B5C2-F728DB7F0200}" sibTransId="{6CB5121F-C744-43B8-8435-73D60F5C9F7E}"/>
    <dgm:cxn modelId="{2A7B086F-3BCF-40D3-9945-D378743677CB}" srcId="{A24500A2-D13C-4A9A-8571-41DAF39B0C78}" destId="{2C781B3C-12AF-4276-9B51-53F48F160FC4}" srcOrd="2" destOrd="0" parTransId="{FEAB93F9-D4A1-45C4-96CC-4A1A73B886FB}" sibTransId="{EE066017-2EBD-48DA-BB25-BD148E07621A}"/>
    <dgm:cxn modelId="{722672C6-B6E2-40F3-9EB5-37E8716DCD08}" type="presOf" srcId="{2C781B3C-12AF-4276-9B51-53F48F160FC4}" destId="{8FF4C5F3-F2EB-465B-B09E-BE89C921B0C3}" srcOrd="0" destOrd="0" presId="urn:microsoft.com/office/officeart/2009/layout/CircleArrowProcess"/>
    <dgm:cxn modelId="{24B7B60F-493B-49CB-B05D-53A144F57E19}" srcId="{A24500A2-D13C-4A9A-8571-41DAF39B0C78}" destId="{D44F64F2-ABAF-4A5A-B730-B74790AE3FB4}" srcOrd="0" destOrd="0" parTransId="{4BEA4BF7-DE25-44F3-9F65-D6905FB79401}" sibTransId="{73FA4814-05A1-4A29-B8C4-3994F557A5B4}"/>
    <dgm:cxn modelId="{25D9F5BF-D7B9-4336-B818-5E67AEB00B91}" type="presOf" srcId="{A24500A2-D13C-4A9A-8571-41DAF39B0C78}" destId="{75F72105-21DE-4804-BAAF-A55A984774FE}" srcOrd="0" destOrd="0" presId="urn:microsoft.com/office/officeart/2009/layout/CircleArrowProcess"/>
    <dgm:cxn modelId="{DABFD152-DC16-4353-837F-4981ECCE6679}" type="presParOf" srcId="{75F72105-21DE-4804-BAAF-A55A984774FE}" destId="{22FE9A04-6E99-4F06-B6A5-E90FFADC9C07}" srcOrd="0" destOrd="0" presId="urn:microsoft.com/office/officeart/2009/layout/CircleArrowProcess"/>
    <dgm:cxn modelId="{958C904E-ADFB-4E4F-980B-EF15FEF89B4F}" type="presParOf" srcId="{22FE9A04-6E99-4F06-B6A5-E90FFADC9C07}" destId="{904DEFFE-DD92-4EA8-B643-95ED035B12CE}" srcOrd="0" destOrd="0" presId="urn:microsoft.com/office/officeart/2009/layout/CircleArrowProcess"/>
    <dgm:cxn modelId="{B9A1C4ED-960D-42D3-9DF6-B8EE466DD1A4}" type="presParOf" srcId="{75F72105-21DE-4804-BAAF-A55A984774FE}" destId="{DA7FA7D1-6763-4F78-9445-33708ED21925}" srcOrd="1" destOrd="0" presId="urn:microsoft.com/office/officeart/2009/layout/CircleArrowProcess"/>
    <dgm:cxn modelId="{3769A3DA-D197-46BC-9778-B278DC74DE24}" type="presParOf" srcId="{75F72105-21DE-4804-BAAF-A55A984774FE}" destId="{BA2FCABD-6FDD-40A0-87F0-859DC9DFC983}" srcOrd="2" destOrd="0" presId="urn:microsoft.com/office/officeart/2009/layout/CircleArrowProcess"/>
    <dgm:cxn modelId="{0B4A22AC-8164-4358-B7AB-F604D8FB1472}" type="presParOf" srcId="{BA2FCABD-6FDD-40A0-87F0-859DC9DFC983}" destId="{E9B12125-C56D-4329-831B-BF3742C07309}" srcOrd="0" destOrd="0" presId="urn:microsoft.com/office/officeart/2009/layout/CircleArrowProcess"/>
    <dgm:cxn modelId="{7A3B3733-B182-43D1-B3DF-D0AC056B3A1E}" type="presParOf" srcId="{75F72105-21DE-4804-BAAF-A55A984774FE}" destId="{A13A6C2A-7737-4F6C-BBAA-515BF670A4EE}" srcOrd="3" destOrd="0" presId="urn:microsoft.com/office/officeart/2009/layout/CircleArrowProcess"/>
    <dgm:cxn modelId="{DE91272A-25EB-458D-BD6B-E9EA46873413}" type="presParOf" srcId="{75F72105-21DE-4804-BAAF-A55A984774FE}" destId="{3CB8DA9A-CA72-478D-8A0F-5BE3748A3EFE}" srcOrd="4" destOrd="0" presId="urn:microsoft.com/office/officeart/2009/layout/CircleArrowProcess"/>
    <dgm:cxn modelId="{A337A17E-43AE-4A07-B29D-C3D01D32AED1}" type="presParOf" srcId="{3CB8DA9A-CA72-478D-8A0F-5BE3748A3EFE}" destId="{A7826004-DC2D-40C1-9205-E3C3C3AE5B42}" srcOrd="0" destOrd="0" presId="urn:microsoft.com/office/officeart/2009/layout/CircleArrowProcess"/>
    <dgm:cxn modelId="{A1C6DE31-9D76-4BB2-8549-84814FA65DFA}" type="presParOf" srcId="{75F72105-21DE-4804-BAAF-A55A984774FE}" destId="{8FF4C5F3-F2EB-465B-B09E-BE89C921B0C3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7B347-7E8C-49C0-8DDB-A81058DDB347}">
      <dsp:nvSpPr>
        <dsp:cNvPr id="0" name=""/>
        <dsp:cNvSpPr/>
      </dsp:nvSpPr>
      <dsp:spPr>
        <a:xfrm>
          <a:off x="39701" y="0"/>
          <a:ext cx="5145435" cy="514543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559CC-22E5-462A-9ABD-3A21E5616E7F}">
      <dsp:nvSpPr>
        <dsp:cNvPr id="0" name=""/>
        <dsp:cNvSpPr/>
      </dsp:nvSpPr>
      <dsp:spPr>
        <a:xfrm>
          <a:off x="2530638" y="502266"/>
          <a:ext cx="4977969" cy="5858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Возрастная периодизация</a:t>
          </a:r>
          <a:endParaRPr lang="ru-RU" sz="2200" kern="1200" dirty="0"/>
        </a:p>
      </dsp:txBody>
      <dsp:txXfrm>
        <a:off x="2559239" y="530867"/>
        <a:ext cx="4920767" cy="528694"/>
      </dsp:txXfrm>
    </dsp:sp>
    <dsp:sp modelId="{BE3D72DF-8A3C-4C75-B8B0-E1C5A0B23E9A}">
      <dsp:nvSpPr>
        <dsp:cNvPr id="0" name=""/>
        <dsp:cNvSpPr/>
      </dsp:nvSpPr>
      <dsp:spPr>
        <a:xfrm>
          <a:off x="2530638" y="1228853"/>
          <a:ext cx="4912884" cy="7473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Психологическое развитие младшего школьника</a:t>
          </a:r>
          <a:endParaRPr lang="ru-RU" sz="2200" kern="1200" dirty="0"/>
        </a:p>
      </dsp:txBody>
      <dsp:txXfrm>
        <a:off x="2567121" y="1265336"/>
        <a:ext cx="4839918" cy="674391"/>
      </dsp:txXfrm>
    </dsp:sp>
    <dsp:sp modelId="{A275C54D-1412-4CF5-B2C8-956E5CD564BE}">
      <dsp:nvSpPr>
        <dsp:cNvPr id="0" name=""/>
        <dsp:cNvSpPr/>
      </dsp:nvSpPr>
      <dsp:spPr>
        <a:xfrm>
          <a:off x="2530638" y="2036172"/>
          <a:ext cx="4912884" cy="5858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Кризис 7 лет</a:t>
          </a:r>
          <a:endParaRPr lang="ru-RU" sz="2200" kern="1200" dirty="0"/>
        </a:p>
      </dsp:txBody>
      <dsp:txXfrm>
        <a:off x="2559239" y="2064773"/>
        <a:ext cx="4855682" cy="528694"/>
      </dsp:txXfrm>
    </dsp:sp>
    <dsp:sp modelId="{B87C9D00-9F07-4C84-B983-39F531D1891B}">
      <dsp:nvSpPr>
        <dsp:cNvPr id="0" name=""/>
        <dsp:cNvSpPr/>
      </dsp:nvSpPr>
      <dsp:spPr>
        <a:xfrm>
          <a:off x="2530638" y="2762758"/>
          <a:ext cx="4912884" cy="5858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2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 smtClean="0"/>
            <a:t>Учебная деятельность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2559239" y="2791359"/>
        <a:ext cx="4855682" cy="528694"/>
      </dsp:txXfrm>
    </dsp:sp>
    <dsp:sp modelId="{C641BDA4-04A2-4577-B195-1580FD88989B}">
      <dsp:nvSpPr>
        <dsp:cNvPr id="0" name=""/>
        <dsp:cNvSpPr/>
      </dsp:nvSpPr>
      <dsp:spPr>
        <a:xfrm>
          <a:off x="2530638" y="3489346"/>
          <a:ext cx="4912884" cy="5858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Адаптация</a:t>
          </a:r>
          <a:endParaRPr lang="ru-RU" sz="2200" kern="1200" dirty="0"/>
        </a:p>
      </dsp:txBody>
      <dsp:txXfrm>
        <a:off x="2559239" y="3517947"/>
        <a:ext cx="4855682" cy="528694"/>
      </dsp:txXfrm>
    </dsp:sp>
    <dsp:sp modelId="{4CAC6268-8419-41F7-896A-0612CF861A14}">
      <dsp:nvSpPr>
        <dsp:cNvPr id="0" name=""/>
        <dsp:cNvSpPr/>
      </dsp:nvSpPr>
      <dsp:spPr>
        <a:xfrm>
          <a:off x="2535621" y="4283393"/>
          <a:ext cx="4785123" cy="5858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Тесты, ответы, список литературы</a:t>
          </a:r>
          <a:endParaRPr lang="ru-RU" sz="2200" kern="1200" dirty="0"/>
        </a:p>
      </dsp:txBody>
      <dsp:txXfrm>
        <a:off x="2564222" y="4311994"/>
        <a:ext cx="4727921" cy="52869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806BA-0901-4012-A8F1-A6462F61B145}">
      <dsp:nvSpPr>
        <dsp:cNvPr id="0" name=""/>
        <dsp:cNvSpPr/>
      </dsp:nvSpPr>
      <dsp:spPr>
        <a:xfrm rot="10800000">
          <a:off x="1576166" y="1750"/>
          <a:ext cx="5698353" cy="5634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473" tIns="80010" rIns="149352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1. </a:t>
          </a:r>
          <a:r>
            <a:rPr lang="ru-RU" sz="2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Периодизация</a:t>
          </a:r>
          <a:endParaRPr lang="ru-RU" sz="22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0800000">
        <a:off x="1717033" y="1750"/>
        <a:ext cx="5557486" cy="563467"/>
      </dsp:txXfrm>
    </dsp:sp>
    <dsp:sp modelId="{895C2FA3-1517-4208-8FD8-373170DC0AF7}">
      <dsp:nvSpPr>
        <dsp:cNvPr id="0" name=""/>
        <dsp:cNvSpPr/>
      </dsp:nvSpPr>
      <dsp:spPr>
        <a:xfrm>
          <a:off x="1294432" y="1750"/>
          <a:ext cx="563467" cy="5634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B30CD20-12DF-4B6E-896B-DCDB2D929F34}">
      <dsp:nvSpPr>
        <dsp:cNvPr id="0" name=""/>
        <dsp:cNvSpPr/>
      </dsp:nvSpPr>
      <dsp:spPr>
        <a:xfrm rot="10800000">
          <a:off x="1576166" y="733416"/>
          <a:ext cx="5698353" cy="5634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473" tIns="80010" rIns="149352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2. </a:t>
          </a:r>
          <a:r>
            <a:rPr lang="ru-RU" sz="2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Общение младшего школьника</a:t>
          </a:r>
          <a:endParaRPr lang="ru-RU" sz="22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0800000">
        <a:off x="1717033" y="733416"/>
        <a:ext cx="5557486" cy="563467"/>
      </dsp:txXfrm>
    </dsp:sp>
    <dsp:sp modelId="{6A94B76C-D5A8-4500-BD86-E5A1806FE70E}">
      <dsp:nvSpPr>
        <dsp:cNvPr id="0" name=""/>
        <dsp:cNvSpPr/>
      </dsp:nvSpPr>
      <dsp:spPr>
        <a:xfrm>
          <a:off x="1294432" y="733416"/>
          <a:ext cx="563467" cy="5634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595589-2BA7-4726-BB21-237CFBDB4AC6}">
      <dsp:nvSpPr>
        <dsp:cNvPr id="0" name=""/>
        <dsp:cNvSpPr/>
      </dsp:nvSpPr>
      <dsp:spPr>
        <a:xfrm rot="10800000">
          <a:off x="1576166" y="1465082"/>
          <a:ext cx="5698353" cy="5634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473" tIns="80010" rIns="149352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3. </a:t>
          </a:r>
          <a:r>
            <a:rPr lang="ru-RU" sz="23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Депривация</a:t>
          </a:r>
          <a:endParaRPr lang="ru-RU" sz="23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0800000">
        <a:off x="1717033" y="1465082"/>
        <a:ext cx="5557486" cy="563467"/>
      </dsp:txXfrm>
    </dsp:sp>
    <dsp:sp modelId="{ED25D094-5E8A-4EBB-B242-895C113CACD3}">
      <dsp:nvSpPr>
        <dsp:cNvPr id="0" name=""/>
        <dsp:cNvSpPr/>
      </dsp:nvSpPr>
      <dsp:spPr>
        <a:xfrm>
          <a:off x="1294432" y="1465082"/>
          <a:ext cx="563467" cy="5634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C5A30B7-9BAF-46C8-9BA9-691FE72838DC}">
      <dsp:nvSpPr>
        <dsp:cNvPr id="0" name=""/>
        <dsp:cNvSpPr/>
      </dsp:nvSpPr>
      <dsp:spPr>
        <a:xfrm rot="10800000">
          <a:off x="1503854" y="2196749"/>
          <a:ext cx="5794769" cy="5634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473" tIns="80010" rIns="149352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4. </a:t>
          </a:r>
          <a:r>
            <a:rPr lang="ru-RU" sz="2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Психологическое развитие </a:t>
          </a:r>
          <a:endParaRPr lang="ru-RU" sz="22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0800000">
        <a:off x="1644721" y="2196749"/>
        <a:ext cx="5653902" cy="563467"/>
      </dsp:txXfrm>
    </dsp:sp>
    <dsp:sp modelId="{8902F6A3-533F-46DC-8765-B28B79A1ED51}">
      <dsp:nvSpPr>
        <dsp:cNvPr id="0" name=""/>
        <dsp:cNvSpPr/>
      </dsp:nvSpPr>
      <dsp:spPr>
        <a:xfrm>
          <a:off x="1270328" y="2196749"/>
          <a:ext cx="563467" cy="5634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5702B8-4864-44BD-B268-126B58E17E15}">
      <dsp:nvSpPr>
        <dsp:cNvPr id="0" name=""/>
        <dsp:cNvSpPr/>
      </dsp:nvSpPr>
      <dsp:spPr>
        <a:xfrm rot="10800000">
          <a:off x="1576166" y="2928415"/>
          <a:ext cx="5698353" cy="5634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473" tIns="95250" rIns="17780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5. Учебная деятельность</a:t>
          </a:r>
          <a:endParaRPr lang="ru-RU" sz="25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0800000">
        <a:off x="1717033" y="2928415"/>
        <a:ext cx="5557486" cy="563467"/>
      </dsp:txXfrm>
    </dsp:sp>
    <dsp:sp modelId="{5165F920-8BA6-4914-B77B-7E4435F47450}">
      <dsp:nvSpPr>
        <dsp:cNvPr id="0" name=""/>
        <dsp:cNvSpPr/>
      </dsp:nvSpPr>
      <dsp:spPr>
        <a:xfrm>
          <a:off x="1294432" y="2928415"/>
          <a:ext cx="563467" cy="5634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9B6F0A-D81B-4D3B-9EF2-1BCF574C799F}">
      <dsp:nvSpPr>
        <dsp:cNvPr id="0" name=""/>
        <dsp:cNvSpPr/>
      </dsp:nvSpPr>
      <dsp:spPr>
        <a:xfrm rot="10800000">
          <a:off x="1576166" y="3660081"/>
          <a:ext cx="5698353" cy="5634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473" tIns="95250" rIns="17780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6. Адаптация</a:t>
          </a:r>
          <a:endParaRPr lang="ru-RU" sz="25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0800000">
        <a:off x="1717033" y="3660081"/>
        <a:ext cx="5557486" cy="563467"/>
      </dsp:txXfrm>
    </dsp:sp>
    <dsp:sp modelId="{511652FF-06B5-4097-AAA5-35469F8F4B0A}">
      <dsp:nvSpPr>
        <dsp:cNvPr id="0" name=""/>
        <dsp:cNvSpPr/>
      </dsp:nvSpPr>
      <dsp:spPr>
        <a:xfrm>
          <a:off x="1294432" y="3660081"/>
          <a:ext cx="563467" cy="5634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A4682A3-FDD3-4125-94C9-3CDB76183D5F}">
      <dsp:nvSpPr>
        <dsp:cNvPr id="0" name=""/>
        <dsp:cNvSpPr/>
      </dsp:nvSpPr>
      <dsp:spPr>
        <a:xfrm rot="10800000">
          <a:off x="1576166" y="4391748"/>
          <a:ext cx="5698353" cy="5634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473" tIns="95250" rIns="17780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5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7. Вопросы для самоконтроля, ответы</a:t>
          </a:r>
          <a:endParaRPr lang="ru-RU" sz="25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0800000">
        <a:off x="1717033" y="4391748"/>
        <a:ext cx="5557486" cy="563467"/>
      </dsp:txXfrm>
    </dsp:sp>
    <dsp:sp modelId="{0BD6F830-5171-46E3-A9B7-2BC2B642C040}">
      <dsp:nvSpPr>
        <dsp:cNvPr id="0" name=""/>
        <dsp:cNvSpPr/>
      </dsp:nvSpPr>
      <dsp:spPr>
        <a:xfrm>
          <a:off x="1294432" y="4391748"/>
          <a:ext cx="563467" cy="5634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46CC95-06C4-4287-97BC-CD161604C8D2}">
      <dsp:nvSpPr>
        <dsp:cNvPr id="0" name=""/>
        <dsp:cNvSpPr/>
      </dsp:nvSpPr>
      <dsp:spPr>
        <a:xfrm rot="10800000">
          <a:off x="1576166" y="5123414"/>
          <a:ext cx="5698353" cy="56346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473" tIns="95250" rIns="17780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8. Список литературы</a:t>
          </a:r>
          <a:endParaRPr lang="ru-RU" sz="25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0800000">
        <a:off x="1717033" y="5123414"/>
        <a:ext cx="5557486" cy="563467"/>
      </dsp:txXfrm>
    </dsp:sp>
    <dsp:sp modelId="{9F2BAB9F-C965-431B-A6FA-04A91C8E3753}">
      <dsp:nvSpPr>
        <dsp:cNvPr id="0" name=""/>
        <dsp:cNvSpPr/>
      </dsp:nvSpPr>
      <dsp:spPr>
        <a:xfrm>
          <a:off x="1294432" y="5123414"/>
          <a:ext cx="563467" cy="5634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62EE7-38F3-4555-A752-DD53B5BFB2A5}">
      <dsp:nvSpPr>
        <dsp:cNvPr id="0" name=""/>
        <dsp:cNvSpPr/>
      </dsp:nvSpPr>
      <dsp:spPr>
        <a:xfrm>
          <a:off x="713164" y="162822"/>
          <a:ext cx="3623345" cy="2697864"/>
        </a:xfrm>
        <a:prstGeom prst="chord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4689FF6-C403-47C8-BBB3-FBCA2C9F90DD}">
      <dsp:nvSpPr>
        <dsp:cNvPr id="0" name=""/>
        <dsp:cNvSpPr/>
      </dsp:nvSpPr>
      <dsp:spPr>
        <a:xfrm>
          <a:off x="1493352" y="1568958"/>
          <a:ext cx="136828" cy="13682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780551E-9510-43C7-B559-02310150CD9B}">
      <dsp:nvSpPr>
        <dsp:cNvPr id="0" name=""/>
        <dsp:cNvSpPr/>
      </dsp:nvSpPr>
      <dsp:spPr>
        <a:xfrm>
          <a:off x="924891" y="634873"/>
          <a:ext cx="2943371" cy="393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Физический возраст</a:t>
          </a:r>
          <a:endParaRPr lang="ru-RU" sz="2400" b="1" kern="1200" dirty="0"/>
        </a:p>
      </dsp:txBody>
      <dsp:txXfrm>
        <a:off x="924891" y="634873"/>
        <a:ext cx="2943371" cy="393470"/>
      </dsp:txXfrm>
    </dsp:sp>
    <dsp:sp modelId="{98FE77D9-121C-4F75-8FAF-E72888F8B88E}">
      <dsp:nvSpPr>
        <dsp:cNvPr id="0" name=""/>
        <dsp:cNvSpPr/>
      </dsp:nvSpPr>
      <dsp:spPr>
        <a:xfrm>
          <a:off x="1977711" y="1878230"/>
          <a:ext cx="837078" cy="247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календарный </a:t>
          </a:r>
          <a:r>
            <a:rPr lang="ru-RU" sz="2000" kern="1200" dirty="0" smtClean="0"/>
            <a:t>возраст, время жизни от рождения</a:t>
          </a:r>
          <a:endParaRPr lang="ru-RU" sz="2000" kern="1200" dirty="0"/>
        </a:p>
      </dsp:txBody>
      <dsp:txXfrm>
        <a:off x="1977711" y="1878230"/>
        <a:ext cx="837078" cy="247178"/>
      </dsp:txXfrm>
    </dsp:sp>
    <dsp:sp modelId="{BACB1D87-AC3A-4E26-B7FE-92C1B86F10C2}">
      <dsp:nvSpPr>
        <dsp:cNvPr id="0" name=""/>
        <dsp:cNvSpPr/>
      </dsp:nvSpPr>
      <dsp:spPr>
        <a:xfrm rot="11016706">
          <a:off x="4024291" y="2263694"/>
          <a:ext cx="3352279" cy="2153300"/>
        </a:xfrm>
        <a:prstGeom prst="chord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6613CAC-3DEF-4CF1-988C-CE466EE12655}">
      <dsp:nvSpPr>
        <dsp:cNvPr id="0" name=""/>
        <dsp:cNvSpPr/>
      </dsp:nvSpPr>
      <dsp:spPr>
        <a:xfrm>
          <a:off x="4480024" y="3592400"/>
          <a:ext cx="136828" cy="13682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5A6C865-3079-4FAE-B95C-44DC6CBB09EA}">
      <dsp:nvSpPr>
        <dsp:cNvPr id="0" name=""/>
        <dsp:cNvSpPr/>
      </dsp:nvSpPr>
      <dsp:spPr>
        <a:xfrm>
          <a:off x="4535858" y="2304256"/>
          <a:ext cx="2459638" cy="512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Психологический возраст (условный)</a:t>
          </a:r>
          <a:endParaRPr lang="ru-RU" sz="2400" b="1" kern="1200" dirty="0"/>
        </a:p>
      </dsp:txBody>
      <dsp:txXfrm>
        <a:off x="4535858" y="2304256"/>
        <a:ext cx="2459638" cy="512354"/>
      </dsp:txXfrm>
    </dsp:sp>
    <dsp:sp modelId="{65370B8A-2A03-46CE-A240-1F18FF20975C}">
      <dsp:nvSpPr>
        <dsp:cNvPr id="0" name=""/>
        <dsp:cNvSpPr/>
      </dsp:nvSpPr>
      <dsp:spPr>
        <a:xfrm>
          <a:off x="4741892" y="3592400"/>
          <a:ext cx="2496949" cy="115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определяется степенью развития личности</a:t>
          </a:r>
          <a:endParaRPr lang="ru-RU" sz="2000" kern="1200" dirty="0"/>
        </a:p>
      </dsp:txBody>
      <dsp:txXfrm>
        <a:off x="4741892" y="3592400"/>
        <a:ext cx="2496949" cy="11510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041BF-900C-4DE8-A08F-7BA4627BB1F7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59023-C6DD-4D40-B96C-4FBD50001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742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59023-C6DD-4D40-B96C-4FBD50001CD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477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59023-C6DD-4D40-B96C-4FBD50001CD3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224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59023-C6DD-4D40-B96C-4FBD50001CD3}" type="slidenum">
              <a:rPr lang="ru-RU" smtClean="0"/>
              <a:t>65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39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11C71D-A26A-433A-A264-746BF5D58DC1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722080-F0F9-4888-9133-48A2504854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5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pearls.ru/author/janusz+korczak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7" Type="http://schemas.openxmlformats.org/officeDocument/2006/relationships/image" Target="../media/image10.jpg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7" Type="http://schemas.openxmlformats.org/officeDocument/2006/relationships/image" Target="../media/image4.jpg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4.xml"/><Relationship Id="rId7" Type="http://schemas.microsoft.com/office/2007/relationships/diagramDrawing" Target="../diagrams/drawing3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4.xml"/><Relationship Id="rId5" Type="http://schemas.openxmlformats.org/officeDocument/2006/relationships/diagramQuickStyle" Target="../diagrams/quickStyle34.xml"/><Relationship Id="rId4" Type="http://schemas.openxmlformats.org/officeDocument/2006/relationships/diagramLayout" Target="../diagrams/layout3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sz="2400" b="0" dirty="0">
                <a:ln>
                  <a:noFill/>
                </a:ln>
                <a:solidFill>
                  <a:prstClr val="black"/>
                </a:solidFill>
                <a:effectLst/>
                <a:latin typeface="Calibri"/>
              </a:rPr>
              <a:t>НЕГОСУДАРСТВЕННОЕ ОБРАЗОВАТЕЛЬНОЕ УЧРЕЖДЕНИЕ ВЫСШЕГО ОБРАЗОВАНИЯ</a:t>
            </a:r>
            <a:br>
              <a:rPr lang="ru-RU" sz="2400" b="0" dirty="0">
                <a:ln>
                  <a:noFill/>
                </a:ln>
                <a:solidFill>
                  <a:prstClr val="black"/>
                </a:solidFill>
                <a:effectLst/>
                <a:latin typeface="Calibri"/>
              </a:rPr>
            </a:br>
            <a:r>
              <a:rPr lang="ru-RU" sz="2400" b="0" dirty="0">
                <a:ln>
                  <a:noFill/>
                </a:ln>
                <a:solidFill>
                  <a:prstClr val="black"/>
                </a:solidFill>
                <a:effectLst/>
                <a:latin typeface="Calibri"/>
              </a:rPr>
              <a:t>“</a:t>
            </a:r>
            <a:r>
              <a:rPr lang="uk-UA" sz="2400" b="0" dirty="0">
                <a:ln>
                  <a:noFill/>
                </a:ln>
                <a:solidFill>
                  <a:prstClr val="black"/>
                </a:solidFill>
                <a:effectLst/>
                <a:latin typeface="Calibri"/>
              </a:rPr>
              <a:t>МОСКОВСКИЙ СОЦИАЛЬНО-ПЕДАГОГИЧЕСКИЙ ИНСТИТУТ</a:t>
            </a:r>
            <a:r>
              <a:rPr lang="ru-RU" sz="2400" b="0" dirty="0" smtClean="0">
                <a:ln>
                  <a:noFill/>
                </a:ln>
                <a:solidFill>
                  <a:prstClr val="black"/>
                </a:solidFill>
                <a:effectLst/>
                <a:latin typeface="Calibri"/>
              </a:rPr>
              <a:t>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257800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ClrTx/>
              <a:buSzTx/>
              <a:buNone/>
            </a:pPr>
            <a:r>
              <a:rPr lang="uk-UA" sz="800" dirty="0">
                <a:solidFill>
                  <a:prstClr val="black"/>
                </a:solidFill>
                <a:latin typeface="Calibri"/>
              </a:rPr>
              <a:t> </a:t>
            </a:r>
            <a:r>
              <a:rPr lang="uk-UA" sz="2400" dirty="0" err="1">
                <a:solidFill>
                  <a:prstClr val="black"/>
                </a:solidFill>
                <a:latin typeface="Calibri"/>
              </a:rPr>
              <a:t>Презентация</a:t>
            </a:r>
            <a:r>
              <a:rPr lang="uk-UA" sz="2400" dirty="0">
                <a:solidFill>
                  <a:prstClr val="black"/>
                </a:solidFill>
                <a:latin typeface="Calibri"/>
              </a:rPr>
              <a:t> на тему: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buClrTx/>
              <a:buSzTx/>
              <a:buNone/>
            </a:pPr>
            <a:r>
              <a:rPr lang="uk-UA" sz="800" dirty="0">
                <a:solidFill>
                  <a:prstClr val="black"/>
                </a:solidFill>
                <a:latin typeface="Calibri"/>
              </a:rPr>
              <a:t> </a:t>
            </a:r>
            <a:endParaRPr lang="ru-RU" sz="800" dirty="0">
              <a:solidFill>
                <a:prstClr val="black"/>
              </a:solidFill>
              <a:latin typeface="Calibri"/>
            </a:endParaRPr>
          </a:p>
          <a:p>
            <a:pPr marL="0" lvl="0" indent="0" algn="ctr">
              <a:buClrTx/>
              <a:buSzTx/>
              <a:buNone/>
            </a:pPr>
            <a:r>
              <a:rPr lang="uk-UA" sz="800" dirty="0">
                <a:solidFill>
                  <a:prstClr val="black"/>
                </a:solidFill>
                <a:latin typeface="Calibri"/>
              </a:rPr>
              <a:t> </a:t>
            </a:r>
            <a:r>
              <a:rPr lang="ru-RU" dirty="0" smtClean="0">
                <a:solidFill>
                  <a:prstClr val="black"/>
                </a:solidFill>
              </a:rPr>
              <a:t> Закономерности и особенности </a:t>
            </a:r>
            <a:r>
              <a:rPr lang="ru-RU" dirty="0">
                <a:solidFill>
                  <a:prstClr val="black"/>
                </a:solidFill>
              </a:rPr>
              <a:t>развития ребенка младшего школьного </a:t>
            </a:r>
            <a:r>
              <a:rPr lang="ru-RU" dirty="0" smtClean="0">
                <a:solidFill>
                  <a:prstClr val="black"/>
                </a:solidFill>
              </a:rPr>
              <a:t>возраста. Кризис 7 лет.</a:t>
            </a:r>
            <a:endParaRPr lang="ru-RU" dirty="0">
              <a:solidFill>
                <a:prstClr val="black"/>
              </a:solidFill>
            </a:endParaRPr>
          </a:p>
          <a:p>
            <a:pPr marL="0" lvl="0" indent="0" algn="ctr">
              <a:buClrTx/>
              <a:buSzTx/>
              <a:buNone/>
            </a:pPr>
            <a:r>
              <a:rPr lang="ru-RU" sz="800" dirty="0" smtClean="0">
                <a:solidFill>
                  <a:srgbClr val="FF0000"/>
                </a:solidFill>
                <a:latin typeface="Calibri"/>
              </a:rPr>
              <a:t>.</a:t>
            </a:r>
            <a:endParaRPr lang="ru-RU" sz="800" dirty="0">
              <a:solidFill>
                <a:srgbClr val="FF0000"/>
              </a:solidFill>
              <a:latin typeface="Calibri"/>
            </a:endParaRP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endParaRPr lang="ru-RU" sz="8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buClrTx/>
              <a:buSzTx/>
              <a:buNone/>
            </a:pPr>
            <a:r>
              <a:rPr lang="uk-UA" sz="800" dirty="0">
                <a:solidFill>
                  <a:prstClr val="black"/>
                </a:solidFill>
                <a:latin typeface="Calibri"/>
              </a:rPr>
              <a:t> </a:t>
            </a:r>
            <a:endParaRPr lang="ru-RU" sz="8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buClrTx/>
              <a:buSzTx/>
              <a:buNone/>
            </a:pPr>
            <a:r>
              <a:rPr lang="uk-UA" sz="800" dirty="0">
                <a:solidFill>
                  <a:prstClr val="black"/>
                </a:solidFill>
                <a:latin typeface="Calibri"/>
              </a:rPr>
              <a:t>  </a:t>
            </a:r>
            <a:endParaRPr lang="ru-RU" sz="8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buClrTx/>
              <a:buSzTx/>
              <a:buNone/>
            </a:pPr>
            <a:r>
              <a:rPr lang="uk-UA" sz="800" dirty="0">
                <a:solidFill>
                  <a:prstClr val="black"/>
                </a:solidFill>
                <a:latin typeface="Calibri"/>
              </a:rPr>
              <a:t> </a:t>
            </a:r>
            <a:endParaRPr lang="ru-RU" sz="800" dirty="0">
              <a:solidFill>
                <a:prstClr val="black"/>
              </a:solidFill>
              <a:latin typeface="Calibri"/>
            </a:endParaRPr>
          </a:p>
          <a:p>
            <a:pPr marL="0" lvl="0" indent="0" algn="r">
              <a:buClrTx/>
              <a:buSzTx/>
              <a:buNone/>
            </a:pPr>
            <a:r>
              <a:rPr lang="uk-UA" sz="2400" dirty="0" err="1" smtClean="0">
                <a:solidFill>
                  <a:prstClr val="black"/>
                </a:solidFill>
                <a:latin typeface="Calibri"/>
              </a:rPr>
              <a:t>Выполнила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:</a:t>
            </a:r>
            <a:r>
              <a:rPr lang="uk-UA" sz="2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Calibri"/>
              </a:rPr>
              <a:t>студентка 2-го </a:t>
            </a:r>
            <a:r>
              <a:rPr lang="uk-UA" sz="2400" dirty="0" err="1">
                <a:solidFill>
                  <a:prstClr val="black"/>
                </a:solidFill>
                <a:latin typeface="Calibri"/>
              </a:rPr>
              <a:t>курса</a:t>
            </a:r>
            <a:r>
              <a:rPr lang="uk-UA" sz="2400" dirty="0">
                <a:solidFill>
                  <a:prstClr val="black"/>
                </a:solidFill>
                <a:latin typeface="Calibri"/>
              </a:rPr>
              <a:t> 2Доз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  <a:p>
            <a:pPr marL="0" lvl="0" indent="0" algn="r">
              <a:buClrTx/>
              <a:buSzTx/>
              <a:buNone/>
            </a:pPr>
            <a:r>
              <a:rPr lang="uk-UA" sz="2400" dirty="0" smtClean="0">
                <a:solidFill>
                  <a:prstClr val="black"/>
                </a:solidFill>
                <a:latin typeface="Calibri"/>
              </a:rPr>
              <a:t>Лимаренко </a:t>
            </a:r>
            <a:r>
              <a:rPr lang="uk-UA" sz="2400" dirty="0" err="1">
                <a:solidFill>
                  <a:prstClr val="black"/>
                </a:solidFill>
                <a:latin typeface="Calibri"/>
              </a:rPr>
              <a:t>М</a:t>
            </a:r>
            <a:r>
              <a:rPr lang="uk-UA" sz="2400" dirty="0" err="1" smtClean="0">
                <a:solidFill>
                  <a:prstClr val="black"/>
                </a:solidFill>
                <a:latin typeface="Calibri"/>
              </a:rPr>
              <a:t>ария</a:t>
            </a:r>
            <a:r>
              <a:rPr lang="uk-UA" sz="2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uk-UA" sz="2400" dirty="0" err="1" smtClean="0">
                <a:solidFill>
                  <a:prstClr val="black"/>
                </a:solidFill>
                <a:latin typeface="Calibri"/>
              </a:rPr>
              <a:t>Александровна</a:t>
            </a:r>
            <a:endParaRPr lang="uk-UA" sz="24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r">
              <a:buClrTx/>
              <a:buSzTx/>
              <a:buFont typeface="Arial" pitchFamily="34" charset="0"/>
              <a:buChar char="•"/>
            </a:pPr>
            <a:endParaRPr lang="uk-UA" sz="24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r">
              <a:lnSpc>
                <a:spcPct val="80000"/>
              </a:lnSpc>
              <a:buClrTx/>
              <a:buSzTx/>
              <a:buNone/>
              <a:defRPr/>
            </a:pPr>
            <a:r>
              <a:rPr lang="ru-RU" altLang="ru-RU" sz="24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Проверил: Кузьминов Н.Н.,</a:t>
            </a:r>
          </a:p>
          <a:p>
            <a:pPr marL="342900" lvl="0" indent="-342900" algn="r">
              <a:lnSpc>
                <a:spcPct val="80000"/>
              </a:lnSpc>
              <a:buClrTx/>
              <a:buSzTx/>
              <a:buNone/>
              <a:defRPr/>
            </a:pPr>
            <a:r>
              <a:rPr lang="ru-RU" altLang="ru-RU" sz="24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кандидат психологических наук, </a:t>
            </a:r>
          </a:p>
          <a:p>
            <a:pPr marL="342900" lvl="0" indent="-342900" algn="r">
              <a:lnSpc>
                <a:spcPct val="80000"/>
              </a:lnSpc>
              <a:buClrTx/>
              <a:buSzTx/>
              <a:buNone/>
              <a:defRPr/>
            </a:pPr>
            <a:r>
              <a:rPr lang="ru-RU" altLang="ru-RU" sz="2400" dirty="0" smtClean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Доцент</a:t>
            </a:r>
            <a:endParaRPr lang="ru-RU" altLang="ru-RU" sz="2400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marL="0" lvl="0" indent="0" algn="r">
              <a:buClrTx/>
              <a:buSzTx/>
              <a:buNone/>
            </a:pPr>
            <a:r>
              <a:rPr lang="uk-UA" sz="2400" dirty="0">
                <a:solidFill>
                  <a:prstClr val="black"/>
                </a:solidFill>
                <a:latin typeface="Calibri"/>
              </a:rPr>
              <a:t> 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  <a:p>
            <a:pPr marL="0" lvl="0" indent="0" algn="r">
              <a:buClrTx/>
              <a:buSzTx/>
              <a:buNone/>
            </a:pPr>
            <a:r>
              <a:rPr lang="uk-UA" sz="800" dirty="0">
                <a:solidFill>
                  <a:prstClr val="black"/>
                </a:solidFill>
                <a:latin typeface="Calibri"/>
              </a:rPr>
              <a:t> </a:t>
            </a:r>
            <a:endParaRPr lang="ru-RU" sz="8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buClrTx/>
              <a:buSzTx/>
              <a:buNone/>
            </a:pPr>
            <a:r>
              <a:rPr lang="uk-UA" sz="800" dirty="0">
                <a:solidFill>
                  <a:prstClr val="black"/>
                </a:solidFill>
                <a:latin typeface="Calibri"/>
              </a:rPr>
              <a:t> </a:t>
            </a:r>
            <a:endParaRPr lang="ru-RU" sz="800" dirty="0">
              <a:solidFill>
                <a:prstClr val="black"/>
              </a:solidFill>
              <a:latin typeface="Calibri"/>
            </a:endParaRPr>
          </a:p>
          <a:p>
            <a:pPr marL="0" lvl="0" indent="0" algn="ctr">
              <a:buClrTx/>
              <a:buSzTx/>
              <a:buNone/>
            </a:pPr>
            <a:r>
              <a:rPr lang="uk-UA" sz="2400" dirty="0" smtClean="0">
                <a:solidFill>
                  <a:prstClr val="black"/>
                </a:solidFill>
                <a:latin typeface="Calibri"/>
              </a:rPr>
              <a:t>Москва </a:t>
            </a:r>
            <a:r>
              <a:rPr lang="uk-UA" sz="2400" dirty="0">
                <a:solidFill>
                  <a:prstClr val="black"/>
                </a:solidFill>
                <a:latin typeface="Calibri"/>
              </a:rPr>
              <a:t>2017 г.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31" y="3068960"/>
            <a:ext cx="3368679" cy="27820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84594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Общение дошкольника со взрослыми</a:t>
            </a:r>
            <a:endParaRPr lang="ru-RU" sz="28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231820"/>
              </p:ext>
            </p:extLst>
          </p:nvPr>
        </p:nvGraphicFramePr>
        <p:xfrm>
          <a:off x="251521" y="706651"/>
          <a:ext cx="8712968" cy="5989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8688"/>
                <a:gridCol w="772503"/>
                <a:gridCol w="1785444"/>
                <a:gridCol w="1499773"/>
                <a:gridCol w="1689014"/>
                <a:gridCol w="570167"/>
                <a:gridCol w="1597379"/>
              </a:tblGrid>
              <a:tr h="1112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600" dirty="0">
                          <a:effectLst/>
                        </a:rPr>
                        <a:t>Форма </a:t>
                      </a:r>
                      <a:r>
                        <a:rPr lang="ru-RU" sz="1600" dirty="0" smtClean="0">
                          <a:effectLst/>
                        </a:rPr>
                        <a:t>обще-</a:t>
                      </a:r>
                      <a:r>
                        <a:rPr lang="ru-RU" sz="1600" dirty="0" err="1" smtClean="0">
                          <a:effectLst/>
                        </a:rPr>
                        <a:t>ния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Примерный </a:t>
                      </a:r>
                      <a:r>
                        <a:rPr lang="ru-RU" sz="1600" dirty="0" smtClean="0">
                          <a:effectLst/>
                        </a:rPr>
                        <a:t>возраст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600" dirty="0">
                          <a:effectLst/>
                        </a:rPr>
                        <a:t>Место общения в системе общей деятельности ребенка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600" dirty="0">
                          <a:effectLst/>
                        </a:rPr>
                        <a:t>Ведущая потребность в общении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600" dirty="0">
                          <a:effectLst/>
                        </a:rPr>
                        <a:t>Ведущий мотив общения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Средства </a:t>
                      </a:r>
                      <a:r>
                        <a:rPr lang="ru-RU" sz="1600" dirty="0">
                          <a:effectLst/>
                        </a:rPr>
                        <a:t>общения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600" dirty="0">
                          <a:effectLst/>
                        </a:rPr>
                        <a:t>Значение формы общения в психическом развитии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</a:tr>
              <a:tr h="2068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Внеситуативно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-познавательная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700" dirty="0">
                          <a:effectLst/>
                        </a:rPr>
                        <a:t>3-4 года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700" dirty="0" smtClean="0">
                          <a:effectLst/>
                        </a:rPr>
                        <a:t>Ознакомление </a:t>
                      </a:r>
                      <a:r>
                        <a:rPr lang="ru-RU" sz="1700" dirty="0">
                          <a:effectLst/>
                        </a:rPr>
                        <a:t>с физическим </a:t>
                      </a:r>
                      <a:r>
                        <a:rPr lang="ru-RU" sz="1700" dirty="0" smtClean="0">
                          <a:effectLst/>
                        </a:rPr>
                        <a:t>и окружающим</a:t>
                      </a:r>
                      <a:r>
                        <a:rPr lang="ru-RU" sz="1700" baseline="0" dirty="0" smtClean="0">
                          <a:effectLst/>
                        </a:rPr>
                        <a:t> </a:t>
                      </a:r>
                      <a:r>
                        <a:rPr lang="ru-RU" sz="1700" dirty="0" smtClean="0">
                          <a:effectLst/>
                        </a:rPr>
                        <a:t>миром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700" dirty="0">
                          <a:effectLst/>
                        </a:rPr>
                        <a:t>Потребность в </a:t>
                      </a:r>
                      <a:r>
                        <a:rPr lang="ru-RU" sz="1700" dirty="0" err="1" smtClean="0">
                          <a:effectLst/>
                        </a:rPr>
                        <a:t>доброжелате</a:t>
                      </a:r>
                      <a:r>
                        <a:rPr lang="ru-RU" sz="1700" dirty="0" smtClean="0">
                          <a:effectLst/>
                        </a:rPr>
                        <a:t> льном </a:t>
                      </a:r>
                      <a:r>
                        <a:rPr lang="ru-RU" sz="1700" dirty="0">
                          <a:effectLst/>
                        </a:rPr>
                        <a:t>внимании, сотрудничестве и уважении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Познавательный: взрослый как </a:t>
                      </a:r>
                      <a:r>
                        <a:rPr lang="ru-RU" sz="1700" dirty="0" smtClean="0">
                          <a:effectLst/>
                        </a:rPr>
                        <a:t>источник знаний, </a:t>
                      </a:r>
                      <a:r>
                        <a:rPr lang="ru-RU" sz="1700" dirty="0">
                          <a:effectLst/>
                        </a:rPr>
                        <a:t>партнер по </a:t>
                      </a:r>
                      <a:r>
                        <a:rPr lang="ru-RU" sz="1700" dirty="0" err="1" smtClean="0">
                          <a:effectLst/>
                        </a:rPr>
                        <a:t>обсу-ждению</a:t>
                      </a:r>
                      <a:r>
                        <a:rPr lang="ru-RU" sz="1700" dirty="0" smtClean="0">
                          <a:effectLst/>
                        </a:rPr>
                        <a:t> причин </a:t>
                      </a:r>
                      <a:r>
                        <a:rPr lang="ru-RU" sz="1700" dirty="0">
                          <a:effectLst/>
                        </a:rPr>
                        <a:t>и связей в </a:t>
                      </a:r>
                      <a:r>
                        <a:rPr lang="ru-RU" sz="1700" dirty="0" err="1" smtClean="0">
                          <a:effectLst/>
                        </a:rPr>
                        <a:t>физи-ческом</a:t>
                      </a:r>
                      <a:r>
                        <a:rPr lang="ru-RU" sz="1700" dirty="0" smtClean="0">
                          <a:effectLst/>
                        </a:rPr>
                        <a:t> </a:t>
                      </a:r>
                      <a:r>
                        <a:rPr lang="ru-RU" sz="1700" dirty="0">
                          <a:effectLst/>
                        </a:rPr>
                        <a:t>мире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700" dirty="0" smtClean="0">
                          <a:effectLst/>
                        </a:rPr>
                        <a:t>Речь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700" dirty="0" smtClean="0">
                          <a:effectLst/>
                        </a:rPr>
                        <a:t>Развитие наглядных </a:t>
                      </a:r>
                      <a:r>
                        <a:rPr lang="ru-RU" sz="1700" dirty="0">
                          <a:effectLst/>
                        </a:rPr>
                        <a:t>форм мышления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</a:tr>
              <a:tr h="2782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Внеситуативно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-личностная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700" dirty="0">
                          <a:effectLst/>
                        </a:rPr>
                        <a:t>5-6 лет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700" dirty="0" smtClean="0">
                          <a:effectLst/>
                        </a:rPr>
                        <a:t>Теоретическое </a:t>
                      </a:r>
                      <a:r>
                        <a:rPr lang="ru-RU" sz="1700" dirty="0">
                          <a:effectLst/>
                        </a:rPr>
                        <a:t>и </a:t>
                      </a:r>
                      <a:r>
                        <a:rPr lang="ru-RU" sz="1700" dirty="0" smtClean="0">
                          <a:effectLst/>
                        </a:rPr>
                        <a:t>практическое познание социального </a:t>
                      </a:r>
                      <a:r>
                        <a:rPr lang="ru-RU" sz="1700" dirty="0">
                          <a:effectLst/>
                        </a:rPr>
                        <a:t>мира и в форме самостоятельных эпизодов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700" dirty="0">
                          <a:effectLst/>
                        </a:rPr>
                        <a:t>Потребность в </a:t>
                      </a:r>
                      <a:r>
                        <a:rPr lang="ru-RU" sz="1700" dirty="0" err="1" smtClean="0">
                          <a:effectLst/>
                        </a:rPr>
                        <a:t>доброжела</a:t>
                      </a:r>
                      <a:r>
                        <a:rPr lang="ru-RU" sz="1700" dirty="0" smtClean="0">
                          <a:effectLst/>
                        </a:rPr>
                        <a:t>-тельном </a:t>
                      </a:r>
                      <a:r>
                        <a:rPr lang="ru-RU" sz="1700" dirty="0" err="1" smtClean="0">
                          <a:effectLst/>
                        </a:rPr>
                        <a:t>вни</a:t>
                      </a:r>
                      <a:r>
                        <a:rPr lang="ru-RU" sz="1700" dirty="0" smtClean="0">
                          <a:effectLst/>
                        </a:rPr>
                        <a:t>-мании</a:t>
                      </a:r>
                      <a:r>
                        <a:rPr lang="ru-RU" sz="1700" dirty="0">
                          <a:effectLst/>
                        </a:rPr>
                        <a:t>, </a:t>
                      </a:r>
                      <a:r>
                        <a:rPr lang="ru-RU" sz="1700" dirty="0" err="1" smtClean="0">
                          <a:effectLst/>
                        </a:rPr>
                        <a:t>сотруд-ничестве</a:t>
                      </a:r>
                      <a:r>
                        <a:rPr lang="ru-RU" sz="1700" dirty="0">
                          <a:effectLst/>
                        </a:rPr>
                        <a:t>, </a:t>
                      </a:r>
                      <a:r>
                        <a:rPr lang="ru-RU" sz="1700" dirty="0" err="1" smtClean="0">
                          <a:effectLst/>
                        </a:rPr>
                        <a:t>ува-жении</a:t>
                      </a:r>
                      <a:r>
                        <a:rPr lang="ru-RU" sz="1700" dirty="0" smtClean="0">
                          <a:effectLst/>
                        </a:rPr>
                        <a:t>,</a:t>
                      </a:r>
                      <a:r>
                        <a:rPr lang="ru-RU" sz="1700" baseline="0" dirty="0" smtClean="0">
                          <a:effectLst/>
                        </a:rPr>
                        <a:t> </a:t>
                      </a:r>
                      <a:r>
                        <a:rPr lang="ru-RU" sz="1700" dirty="0" smtClean="0">
                          <a:effectLst/>
                        </a:rPr>
                        <a:t>в </a:t>
                      </a:r>
                      <a:r>
                        <a:rPr lang="ru-RU" sz="1700" dirty="0" err="1" smtClean="0">
                          <a:effectLst/>
                        </a:rPr>
                        <a:t>сопе-реживании</a:t>
                      </a:r>
                      <a:r>
                        <a:rPr lang="ru-RU" sz="1700" dirty="0" smtClean="0">
                          <a:effectLst/>
                        </a:rPr>
                        <a:t> </a:t>
                      </a:r>
                      <a:r>
                        <a:rPr lang="ru-RU" sz="1700" dirty="0">
                          <a:effectLst/>
                        </a:rPr>
                        <a:t>и </a:t>
                      </a:r>
                      <a:r>
                        <a:rPr lang="ru-RU" sz="1700" dirty="0" smtClean="0">
                          <a:effectLst/>
                        </a:rPr>
                        <a:t>взаимопонимании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Личностный: взрослый как личность, обладающая знаниями, умениями и социально-нравственными нормами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700">
                          <a:effectLst/>
                        </a:rPr>
                        <a:t>Речь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700" dirty="0">
                          <a:effectLst/>
                        </a:rPr>
                        <a:t>Приобщение к моральным и нравственным ценностям общества, </a:t>
                      </a:r>
                      <a:r>
                        <a:rPr lang="ru-RU" sz="1700" dirty="0" smtClean="0">
                          <a:effectLst/>
                        </a:rPr>
                        <a:t>ком-</a:t>
                      </a:r>
                      <a:r>
                        <a:rPr lang="ru-RU" sz="1700" dirty="0" err="1" smtClean="0">
                          <a:effectLst/>
                        </a:rPr>
                        <a:t>муникативная</a:t>
                      </a:r>
                      <a:r>
                        <a:rPr lang="ru-RU" sz="1700" dirty="0" smtClean="0">
                          <a:effectLst/>
                        </a:rPr>
                        <a:t> готовность </a:t>
                      </a:r>
                      <a:r>
                        <a:rPr lang="ru-RU" sz="1700" dirty="0">
                          <a:effectLst/>
                        </a:rPr>
                        <a:t>к школьному обучению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56" marR="3935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100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solidFill>
                  <a:schemeClr val="tx1"/>
                </a:solidFill>
                <a:effectLst/>
              </a:rPr>
              <a:t>Младший школьный возраст – это особый период в жизни ребенка. В школе возникает новая структура отношений. </a:t>
            </a:r>
            <a:br>
              <a:rPr lang="ru-RU" sz="2500" dirty="0" smtClean="0">
                <a:solidFill>
                  <a:schemeClr val="tx1"/>
                </a:solidFill>
                <a:effectLst/>
              </a:rPr>
            </a:br>
            <a:r>
              <a:rPr lang="ru-RU" sz="2500" dirty="0">
                <a:solidFill>
                  <a:schemeClr val="tx1"/>
                </a:solidFill>
                <a:effectLst/>
              </a:rPr>
              <a:t/>
            </a:r>
            <a:br>
              <a:rPr lang="ru-RU" sz="2500" dirty="0">
                <a:solidFill>
                  <a:schemeClr val="tx1"/>
                </a:solidFill>
                <a:effectLst/>
              </a:rPr>
            </a:br>
            <a:r>
              <a:rPr lang="ru-RU" sz="2500" dirty="0" smtClean="0">
                <a:solidFill>
                  <a:schemeClr val="tx1"/>
                </a:solidFill>
                <a:effectLst/>
              </a:rPr>
              <a:t>Система “ребенок – взрослый” дифференцируется (</a:t>
            </a:r>
            <a:r>
              <a:rPr lang="ru-RU" sz="2500" dirty="0" err="1" smtClean="0">
                <a:solidFill>
                  <a:schemeClr val="tx1"/>
                </a:solidFill>
                <a:effectLst/>
              </a:rPr>
              <a:t>В.В.Давыдов</a:t>
            </a:r>
            <a:r>
              <a:rPr lang="ru-RU" sz="2500" dirty="0" smtClean="0">
                <a:solidFill>
                  <a:schemeClr val="tx1"/>
                </a:solidFill>
                <a:effectLst/>
              </a:rPr>
              <a:t>):</a:t>
            </a:r>
            <a:endParaRPr lang="ru-RU" sz="25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149080"/>
            <a:ext cx="23042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РЕБЕНОК - ВЗРОСЛЫЙ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00192" y="4149080"/>
            <a:ext cx="208823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РЕБЕНОК - ДЕТИ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362253" y="3212976"/>
            <a:ext cx="223224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РЕБЕНОК –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РОДИТЕЛЬ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5085184"/>
            <a:ext cx="230425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РЕБЕНОК –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УЧИТЕЛЬ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endCxn id="7" idx="2"/>
          </p:cNvCxnSpPr>
          <p:nvPr/>
        </p:nvCxnSpPr>
        <p:spPr>
          <a:xfrm flipV="1">
            <a:off x="2555776" y="3789040"/>
            <a:ext cx="806477" cy="360040"/>
          </a:xfrm>
          <a:prstGeom prst="straightConnector1">
            <a:avLst/>
          </a:prstGeom>
          <a:ln>
            <a:solidFill>
              <a:srgbClr val="93460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555776" y="4941168"/>
            <a:ext cx="864096" cy="576064"/>
          </a:xfrm>
          <a:prstGeom prst="straightConnector1">
            <a:avLst/>
          </a:prstGeom>
          <a:ln>
            <a:solidFill>
              <a:srgbClr val="93460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374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О</a:t>
            </a:r>
            <a:r>
              <a:rPr lang="ru-RU" sz="3200" b="1" dirty="0" smtClean="0">
                <a:solidFill>
                  <a:schemeClr val="tx1"/>
                </a:solidFill>
              </a:rPr>
              <a:t>бщение </a:t>
            </a:r>
            <a:r>
              <a:rPr lang="ru-RU" sz="3200" b="1" dirty="0">
                <a:solidFill>
                  <a:schemeClr val="tx1"/>
                </a:solidFill>
              </a:rPr>
              <a:t>со взрослым </a:t>
            </a:r>
            <a:r>
              <a:rPr lang="ru-RU" sz="3200" b="1" dirty="0" smtClean="0">
                <a:solidFill>
                  <a:schemeClr val="tx1"/>
                </a:solidFill>
              </a:rPr>
              <a:t>-определяющий фактор </a:t>
            </a:r>
            <a:r>
              <a:rPr lang="ru-RU" sz="3200" b="1" dirty="0">
                <a:solidFill>
                  <a:schemeClr val="tx1"/>
                </a:solidFill>
              </a:rPr>
              <a:t>психического </a:t>
            </a:r>
            <a:r>
              <a:rPr lang="ru-RU" sz="3200" b="1" dirty="0" smtClean="0">
                <a:solidFill>
                  <a:schemeClr val="tx1"/>
                </a:solidFill>
              </a:rPr>
              <a:t>развития ребенка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4804"/>
              </p:ext>
            </p:extLst>
          </p:nvPr>
        </p:nvGraphicFramePr>
        <p:xfrm>
          <a:off x="467544" y="1412776"/>
          <a:ext cx="8561151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1341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tx1"/>
                </a:solidFill>
              </a:rPr>
              <a:t>Общение со сверстниками</a:t>
            </a:r>
            <a:endParaRPr lang="ru-RU" sz="3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113948"/>
              </p:ext>
            </p:extLst>
          </p:nvPr>
        </p:nvGraphicFramePr>
        <p:xfrm>
          <a:off x="467544" y="1196752"/>
          <a:ext cx="822960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149080"/>
            <a:ext cx="4347173" cy="243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86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Общение младших школьников со сверстниками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В </a:t>
            </a:r>
            <a:r>
              <a:rPr lang="ru-RU" i="1" dirty="0" smtClean="0"/>
              <a:t>начале обучения </a:t>
            </a:r>
            <a:r>
              <a:rPr lang="ru-RU" dirty="0" smtClean="0"/>
              <a:t>восприятие сверстника опосредовано</a:t>
            </a:r>
          </a:p>
          <a:p>
            <a:pPr>
              <a:buFontTx/>
              <a:buChar char="-"/>
            </a:pPr>
            <a:r>
              <a:rPr lang="ru-RU" dirty="0" smtClean="0"/>
              <a:t>Отношением к нему учителя,</a:t>
            </a:r>
          </a:p>
          <a:p>
            <a:pPr>
              <a:buFontTx/>
              <a:buChar char="-"/>
            </a:pPr>
            <a:r>
              <a:rPr lang="ru-RU" dirty="0" smtClean="0"/>
              <a:t>Уровнем успеваемости,</a:t>
            </a:r>
          </a:p>
          <a:p>
            <a:pPr>
              <a:buFontTx/>
              <a:buChar char="-"/>
            </a:pPr>
            <a:r>
              <a:rPr lang="ru-RU" dirty="0" smtClean="0"/>
              <a:t>Отношением к школьным обязанностям.</a:t>
            </a:r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r>
              <a:rPr lang="ru-RU" dirty="0"/>
              <a:t>	</a:t>
            </a:r>
            <a:r>
              <a:rPr lang="ru-RU" dirty="0" smtClean="0"/>
              <a:t>Поэтому для младших школьников типично положительное отношение к хорошо успевающим ученикам.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0764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923140" y="116632"/>
            <a:ext cx="7128792" cy="4392488"/>
          </a:xfrm>
          <a:prstGeom prst="horizontalScroll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547664" y="908720"/>
            <a:ext cx="63367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	Я</a:t>
            </a:r>
            <a:r>
              <a:rPr lang="ru-RU" sz="2400" dirty="0"/>
              <a:t> сегодня думал, что вода может быть водой, но если её нагреть, она становится туманом, а если охладить — льдом. И неизвестно, чем она является на самом деле: паром, водой или льдом.</a:t>
            </a:r>
            <a:br>
              <a:rPr lang="ru-RU" sz="2400" dirty="0"/>
            </a:br>
            <a:r>
              <a:rPr lang="ru-RU" sz="2400" dirty="0" smtClean="0"/>
              <a:t>	Может </a:t>
            </a:r>
            <a:r>
              <a:rPr lang="ru-RU" sz="2400" dirty="0"/>
              <a:t>быть, так и с человеком, он тоже бывает разным.</a:t>
            </a:r>
          </a:p>
          <a:p>
            <a:pPr algn="r"/>
            <a:r>
              <a:rPr lang="ru-RU" sz="2400" i="1" dirty="0"/>
              <a:t>© </a:t>
            </a:r>
            <a:r>
              <a:rPr lang="ru-RU" sz="2400" i="1" dirty="0" err="1">
                <a:hlinkClick r:id="rId2" tooltip="Януш Корчак"/>
              </a:rPr>
              <a:t>Януш</a:t>
            </a:r>
            <a:r>
              <a:rPr lang="ru-RU" sz="2400" i="1" dirty="0">
                <a:hlinkClick r:id="rId2" tooltip="Януш Корчак"/>
              </a:rPr>
              <a:t> Корчак</a:t>
            </a:r>
            <a:r>
              <a:rPr lang="ru-RU" sz="2400" i="1" dirty="0"/>
              <a:t> 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5278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Депривация -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ru-RU" dirty="0" smtClean="0"/>
              <a:t>(лат.</a:t>
            </a:r>
            <a:r>
              <a:rPr lang="ru-RU" dirty="0"/>
              <a:t> </a:t>
            </a:r>
            <a:r>
              <a:rPr lang="ru-RU" i="1" dirty="0" err="1"/>
              <a:t>deprivatio</a:t>
            </a:r>
            <a:r>
              <a:rPr lang="ru-RU" dirty="0"/>
              <a:t> — потеря, лишение) — </a:t>
            </a:r>
            <a:r>
              <a:rPr lang="ru-RU" sz="3600" dirty="0"/>
              <a:t>сокращение либо полное лишение возможности удовлетворять основные потребности — психофизиологические либо </a:t>
            </a:r>
            <a:r>
              <a:rPr lang="ru-RU" sz="3600" dirty="0" smtClean="0"/>
              <a:t>социальные</a:t>
            </a:r>
          </a:p>
          <a:p>
            <a:pPr marL="0" indent="0">
              <a:buNone/>
            </a:pPr>
            <a:endParaRPr lang="ru-RU" sz="3600" baseline="30000" dirty="0"/>
          </a:p>
          <a:p>
            <a:pPr marL="0" indent="0">
              <a:buNone/>
            </a:pPr>
            <a:r>
              <a:rPr lang="ru-RU" b="1" dirty="0" smtClean="0"/>
              <a:t>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69892" y="4717886"/>
            <a:ext cx="7848872" cy="201622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19572" y="4941168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Депривации, переживаемые в детском возрасте, оказывают наиболее мощное патогенное действие.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83936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Некоторые виды депривации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350396"/>
              </p:ext>
            </p:extLst>
          </p:nvPr>
        </p:nvGraphicFramePr>
        <p:xfrm>
          <a:off x="251520" y="1052736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8626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01608" cy="108012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Психологические последствия депривации 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в </a:t>
            </a:r>
            <a:r>
              <a:rPr lang="ru-RU" sz="3200" dirty="0" smtClean="0">
                <a:solidFill>
                  <a:schemeClr val="tx1"/>
                </a:solidFill>
              </a:rPr>
              <a:t>младшем </a:t>
            </a:r>
            <a:r>
              <a:rPr lang="ru-RU" sz="3200" b="1" dirty="0" smtClean="0">
                <a:solidFill>
                  <a:schemeClr val="tx1"/>
                </a:solidFill>
              </a:rPr>
              <a:t>школьном возрасте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15322" y="1412776"/>
            <a:ext cx="5277158" cy="518457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Тревожность</a:t>
            </a:r>
          </a:p>
          <a:p>
            <a:r>
              <a:rPr lang="ru-RU" dirty="0" smtClean="0"/>
              <a:t>Депрессия</a:t>
            </a:r>
          </a:p>
          <a:p>
            <a:r>
              <a:rPr lang="ru-RU" dirty="0" smtClean="0"/>
              <a:t>Страх</a:t>
            </a:r>
          </a:p>
          <a:p>
            <a:r>
              <a:rPr lang="ru-RU" dirty="0" smtClean="0"/>
              <a:t>Интеллектуальные расстройства</a:t>
            </a:r>
          </a:p>
          <a:p>
            <a:r>
              <a:rPr lang="ru-RU" dirty="0" smtClean="0"/>
              <a:t>Неврозы</a:t>
            </a:r>
          </a:p>
          <a:p>
            <a:r>
              <a:rPr lang="ru-RU" dirty="0" smtClean="0"/>
              <a:t>Соматические заболевания</a:t>
            </a:r>
          </a:p>
          <a:p>
            <a:r>
              <a:rPr lang="ru-RU" dirty="0" smtClean="0"/>
              <a:t>Нарушения сна</a:t>
            </a:r>
          </a:p>
          <a:p>
            <a:r>
              <a:rPr lang="ru-RU" dirty="0" smtClean="0"/>
              <a:t>Агрессия</a:t>
            </a:r>
          </a:p>
          <a:p>
            <a:r>
              <a:rPr lang="ru-RU" dirty="0" smtClean="0"/>
              <a:t>Аутистические реакции</a:t>
            </a:r>
          </a:p>
          <a:p>
            <a:r>
              <a:rPr lang="ru-RU" dirty="0" smtClean="0"/>
              <a:t>Потеря доверия ко взрослым</a:t>
            </a:r>
          </a:p>
          <a:p>
            <a:r>
              <a:rPr lang="ru-RU" sz="3300" dirty="0" smtClean="0"/>
              <a:t>Враждебность к окружающему миру</a:t>
            </a:r>
            <a:endParaRPr lang="ru-RU" sz="33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329179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44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Опасность депривации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424273"/>
              </p:ext>
            </p:extLst>
          </p:nvPr>
        </p:nvGraphicFramePr>
        <p:xfrm>
          <a:off x="323528" y="836712"/>
          <a:ext cx="8640959" cy="5616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952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План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470386"/>
              </p:ext>
            </p:extLst>
          </p:nvPr>
        </p:nvGraphicFramePr>
        <p:xfrm>
          <a:off x="457200" y="980728"/>
          <a:ext cx="8229600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68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288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Память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35283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У </a:t>
            </a:r>
            <a:r>
              <a:rPr lang="ru-RU" dirty="0"/>
              <a:t>младших </a:t>
            </a:r>
            <a:r>
              <a:rPr lang="ru-RU" dirty="0" smtClean="0"/>
              <a:t>школьников </a:t>
            </a:r>
            <a:r>
              <a:rPr lang="ru-RU" dirty="0"/>
              <a:t>память </a:t>
            </a:r>
            <a:r>
              <a:rPr lang="ru-RU" dirty="0" smtClean="0"/>
              <a:t>произвольная</a:t>
            </a:r>
          </a:p>
          <a:p>
            <a:pPr marL="0" indent="0" algn="ctr">
              <a:buNone/>
            </a:pPr>
            <a:r>
              <a:rPr lang="ru-RU" dirty="0" smtClean="0"/>
              <a:t>(на пике волевых усилий).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Произвольная </a:t>
            </a:r>
            <a:r>
              <a:rPr lang="ru-RU" dirty="0"/>
              <a:t>память становится функцией, на которую опирается учебная деятельность, и ребенок приходит к пониманию необходимости заставить работать на себя свою память.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4581128"/>
            <a:ext cx="4139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r>
              <a:rPr lang="ru-RU" sz="2400" b="1" dirty="0" smtClean="0"/>
              <a:t>Понимание </a:t>
            </a:r>
            <a:r>
              <a:rPr lang="ru-RU" sz="2400" b="1" dirty="0"/>
              <a:t>является необходимым условием </a:t>
            </a:r>
            <a:r>
              <a:rPr lang="ru-RU" sz="2400" b="1" dirty="0" smtClean="0"/>
              <a:t>запоминания</a:t>
            </a:r>
            <a:endParaRPr lang="ru-RU" sz="2200" b="1" dirty="0" smtClean="0"/>
          </a:p>
        </p:txBody>
      </p:sp>
      <p:sp>
        <p:nvSpPr>
          <p:cNvPr id="7" name="Выноска-облако 6"/>
          <p:cNvSpPr/>
          <p:nvPr/>
        </p:nvSpPr>
        <p:spPr>
          <a:xfrm rot="10800000">
            <a:off x="3275853" y="4221088"/>
            <a:ext cx="5623231" cy="2483698"/>
          </a:xfrm>
          <a:prstGeom prst="cloudCallout">
            <a:avLst/>
          </a:prstGeom>
          <a:noFill/>
          <a:ln>
            <a:solidFill>
              <a:srgbClr val="9346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3982081" y="1925782"/>
            <a:ext cx="977846" cy="63912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64" y="4307033"/>
            <a:ext cx="3559974" cy="253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Внимание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533567"/>
              </p:ext>
            </p:extLst>
          </p:nvPr>
        </p:nvGraphicFramePr>
        <p:xfrm>
          <a:off x="467544" y="836712"/>
          <a:ext cx="821925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526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Восприятие</a:t>
            </a:r>
            <a:endParaRPr lang="ru-RU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72845553"/>
              </p:ext>
            </p:extLst>
          </p:nvPr>
        </p:nvGraphicFramePr>
        <p:xfrm>
          <a:off x="611560" y="980728"/>
          <a:ext cx="8136904" cy="5488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660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3316"/>
            <a:ext cx="8229600" cy="58138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Мышление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02549"/>
              </p:ext>
            </p:extLst>
          </p:nvPr>
        </p:nvGraphicFramePr>
        <p:xfrm>
          <a:off x="323528" y="836612"/>
          <a:ext cx="8568952" cy="5832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99592" y="908720"/>
            <a:ext cx="756084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b="1" dirty="0" smtClean="0"/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b="1" dirty="0" smtClean="0">
                <a:solidFill>
                  <a:schemeClr val="tx1"/>
                </a:solidFill>
              </a:rPr>
              <a:t>НАГЛЯДНО-ОБРАЗНОЕ</a:t>
            </a:r>
            <a:endParaRPr lang="ru-RU" sz="2100" b="1" dirty="0">
              <a:solidFill>
                <a:schemeClr val="tx1"/>
              </a:solidFill>
            </a:endParaRP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dirty="0">
                <a:solidFill>
                  <a:schemeClr val="tx1"/>
                </a:solidFill>
              </a:rPr>
              <a:t>Оперирует знаниями, представляет ситуацию, решает проблему.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b="1" dirty="0">
                <a:solidFill>
                  <a:schemeClr val="tx1"/>
                </a:solidFill>
              </a:rPr>
              <a:t>Ребенок может мыслить логически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44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135416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В </a:t>
            </a:r>
            <a:r>
              <a:rPr lang="ru-RU" sz="3200" dirty="0">
                <a:solidFill>
                  <a:schemeClr val="tx1"/>
                </a:solidFill>
              </a:rPr>
              <a:t>конце младшего школьного возраста (и позже) проявляются индивидуальные различия между детьми: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552336"/>
              </p:ext>
            </p:extLst>
          </p:nvPr>
        </p:nvGraphicFramePr>
        <p:xfrm>
          <a:off x="539552" y="1700808"/>
          <a:ext cx="822960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5733256"/>
            <a:ext cx="84249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500" b="1" dirty="0">
                <a:solidFill>
                  <a:srgbClr val="002060"/>
                </a:solidFill>
              </a:rPr>
              <a:t>У многих детей эти виды мышления развиты одинаково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1143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385"/>
            <a:ext cx="8229600" cy="1012974"/>
          </a:xfrm>
        </p:spPr>
        <p:txBody>
          <a:bodyPr>
            <a:noAutofit/>
          </a:bodyPr>
          <a:lstStyle/>
          <a:p>
            <a:r>
              <a:rPr lang="ru-RU" sz="2600" dirty="0">
                <a:solidFill>
                  <a:schemeClr val="tx1"/>
                </a:solidFill>
                <a:effectLst/>
              </a:rPr>
              <a:t>Сравнительная характеристика эмпирического и теоретического мышления</a:t>
            </a:r>
            <a:endParaRPr lang="ru-RU" sz="26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347415"/>
              </p:ext>
            </p:extLst>
          </p:nvPr>
        </p:nvGraphicFramePr>
        <p:xfrm>
          <a:off x="323527" y="980728"/>
          <a:ext cx="8517633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3240360"/>
                <a:gridCol w="3189040"/>
              </a:tblGrid>
              <a:tr h="395456">
                <a:tc>
                  <a:txBody>
                    <a:bodyPr/>
                    <a:lstStyle/>
                    <a:p>
                      <a:r>
                        <a:rPr lang="ru-RU" sz="1850" dirty="0" smtClean="0">
                          <a:solidFill>
                            <a:schemeClr val="tx1"/>
                          </a:solidFill>
                        </a:rPr>
                        <a:t>Параметры сравнения</a:t>
                      </a:r>
                      <a:endParaRPr lang="ru-RU" sz="18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>
                          <a:solidFill>
                            <a:schemeClr val="tx1"/>
                          </a:solidFill>
                        </a:rPr>
                        <a:t>Эмпирический тип мышления</a:t>
                      </a:r>
                      <a:endParaRPr lang="ru-RU" sz="18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>
                          <a:solidFill>
                            <a:schemeClr val="tx1"/>
                          </a:solidFill>
                        </a:rPr>
                        <a:t>Теоретический тип мышления</a:t>
                      </a:r>
                      <a:endParaRPr lang="ru-RU" sz="18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50" dirty="0" smtClean="0">
                          <a:solidFill>
                            <a:schemeClr val="tx1"/>
                          </a:solidFill>
                        </a:rPr>
                        <a:t>Форма активности</a:t>
                      </a:r>
                      <a:endParaRPr lang="ru-RU" sz="18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Пассивное созерцание</a:t>
                      </a:r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Активное, творческое преобразование</a:t>
                      </a:r>
                      <a:endParaRPr lang="ru-RU" sz="18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50" dirty="0" smtClean="0">
                          <a:solidFill>
                            <a:schemeClr val="tx1"/>
                          </a:solidFill>
                        </a:rPr>
                        <a:t>Преобладающая система операций</a:t>
                      </a:r>
                      <a:endParaRPr lang="ru-RU" sz="18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Сравнение, абстрагирование,</a:t>
                      </a:r>
                      <a:r>
                        <a:rPr lang="ru-RU" sz="1850" baseline="0" dirty="0" smtClean="0"/>
                        <a:t> классификация</a:t>
                      </a:r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Анализ,</a:t>
                      </a:r>
                      <a:r>
                        <a:rPr lang="ru-RU" sz="1850" baseline="0" dirty="0" smtClean="0"/>
                        <a:t> синтез, обобщение</a:t>
                      </a:r>
                      <a:endParaRPr lang="ru-RU" sz="18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Основная форма обобщения</a:t>
                      </a:r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По внешнему сходству</a:t>
                      </a:r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По внутренним существенным свойствам</a:t>
                      </a:r>
                      <a:endParaRPr lang="ru-RU" sz="18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Действия моделирования</a:t>
                      </a:r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Копирующая модель, специфическая модель</a:t>
                      </a:r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Копирующая, схематическая, знаково-символическая, специфическая</a:t>
                      </a:r>
                      <a:r>
                        <a:rPr lang="ru-RU" sz="1850" baseline="0" dirty="0" smtClean="0"/>
                        <a:t> модели</a:t>
                      </a:r>
                      <a:endParaRPr lang="ru-RU" sz="18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Действия конкретизации</a:t>
                      </a:r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Конкретизация осуществляется от частного к</a:t>
                      </a:r>
                      <a:r>
                        <a:rPr lang="ru-RU" sz="1850" baseline="0" dirty="0" smtClean="0"/>
                        <a:t> общему</a:t>
                      </a:r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50" dirty="0" smtClean="0"/>
                        <a:t>Конкретизация – от общего к частному</a:t>
                      </a:r>
                    </a:p>
                    <a:p>
                      <a:endParaRPr lang="ru-RU" sz="18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Рефлексия, действия контроля и оценки</a:t>
                      </a:r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Действия</a:t>
                      </a:r>
                      <a:r>
                        <a:rPr lang="ru-RU" sz="1850" baseline="0" dirty="0" smtClean="0"/>
                        <a:t> непонятные, не по всем параметрам и не всегда объективные. Формальная рефлексия</a:t>
                      </a:r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50" dirty="0" smtClean="0"/>
                        <a:t>Полная система параметров контроля и критерия</a:t>
                      </a:r>
                      <a:r>
                        <a:rPr lang="ru-RU" sz="1850" baseline="0" dirty="0" smtClean="0"/>
                        <a:t> оценки, содержательная рефлексия</a:t>
                      </a:r>
                      <a:endParaRPr lang="ru-RU" sz="18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031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142617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Младший школьный возраст – возраст </a:t>
            </a:r>
            <a:r>
              <a:rPr lang="ru-RU" sz="3200" dirty="0" smtClean="0">
                <a:solidFill>
                  <a:srgbClr val="8C1F14"/>
                </a:solidFill>
              </a:rPr>
              <a:t>интенсивного интеллектуального развития</a:t>
            </a:r>
            <a:endParaRPr lang="ru-RU" sz="3200" dirty="0">
              <a:solidFill>
                <a:srgbClr val="8C1F14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602127"/>
              </p:ext>
            </p:extLst>
          </p:nvPr>
        </p:nvGraphicFramePr>
        <p:xfrm>
          <a:off x="611188" y="1989138"/>
          <a:ext cx="8353300" cy="4319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1484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Речь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793008"/>
              </p:ext>
            </p:extLst>
          </p:nvPr>
        </p:nvGraphicFramePr>
        <p:xfrm>
          <a:off x="457200" y="836712"/>
          <a:ext cx="836327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431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17" y="274638"/>
            <a:ext cx="8612655" cy="1354162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Для развития </a:t>
            </a:r>
            <a:r>
              <a:rPr lang="ru-RU" sz="3200" dirty="0" smtClean="0">
                <a:solidFill>
                  <a:schemeClr val="tx1"/>
                </a:solidFill>
              </a:rPr>
              <a:t>речи  </a:t>
            </a:r>
            <a:r>
              <a:rPr lang="ru-RU" sz="3200" dirty="0">
                <a:solidFill>
                  <a:schemeClr val="tx1"/>
                </a:solidFill>
              </a:rPr>
              <a:t>младших школьников часто используются скороговорки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812542"/>
              </p:ext>
            </p:extLst>
          </p:nvPr>
        </p:nvGraphicFramePr>
        <p:xfrm>
          <a:off x="-24439" y="1556792"/>
          <a:ext cx="7067128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24872" y="4653136"/>
            <a:ext cx="27363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Скороговорки также тренируют память и мышление.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05205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Структура мотивации младшего школьника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546193"/>
              </p:ext>
            </p:extLst>
          </p:nvPr>
        </p:nvGraphicFramePr>
        <p:xfrm>
          <a:off x="446856" y="140370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3059832" y="4869160"/>
            <a:ext cx="0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059832" y="5783560"/>
            <a:ext cx="4536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7596336" y="4869160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55776" y="6093296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РАЦИОНАЛЬНАЯ И ЭМОЦИОНАЛЬНАЯ ОЦЕНКА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32163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3964"/>
            <a:ext cx="8229600" cy="64274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Содержание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373079"/>
              </p:ext>
            </p:extLst>
          </p:nvPr>
        </p:nvGraphicFramePr>
        <p:xfrm>
          <a:off x="467544" y="828000"/>
          <a:ext cx="856895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40947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36904" cy="64807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chemeClr val="tx2"/>
                </a:solidFill>
              </a:rPr>
              <a:t/>
            </a:r>
            <a:br>
              <a:rPr lang="ru-RU" sz="3200" b="1" dirty="0" smtClean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Самосознание и самооценка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740619"/>
              </p:ext>
            </p:extLst>
          </p:nvPr>
        </p:nvGraphicFramePr>
        <p:xfrm>
          <a:off x="323528" y="1124744"/>
          <a:ext cx="836327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958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Стадии морального развития по </a:t>
            </a:r>
            <a:r>
              <a:rPr lang="ru-RU" sz="3200" b="1" dirty="0" err="1" smtClean="0">
                <a:solidFill>
                  <a:schemeClr val="tx1"/>
                </a:solidFill>
              </a:rPr>
              <a:t>Колбергу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888141"/>
              </p:ext>
            </p:extLst>
          </p:nvPr>
        </p:nvGraphicFramePr>
        <p:xfrm>
          <a:off x="179512" y="1052736"/>
          <a:ext cx="8784976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8702" y="2492896"/>
            <a:ext cx="154100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dirty="0" smtClean="0"/>
              <a:t>1 УРОВЕНЬ (4-10 лет)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87824" y="1508591"/>
            <a:ext cx="15841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2 УРОВЕНЬ (10-13 лет)</a:t>
            </a:r>
            <a:endParaRPr lang="ru-RU" sz="2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31380" y="977676"/>
            <a:ext cx="151216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dirty="0" smtClean="0"/>
              <a:t>3 УРОВЕНЬ (от 13)</a:t>
            </a:r>
            <a:endParaRPr lang="ru-RU" sz="2100" b="1" dirty="0"/>
          </a:p>
        </p:txBody>
      </p:sp>
    </p:spTree>
    <p:extLst>
      <p:ext uri="{BB962C8B-B14F-4D97-AF65-F5344CB8AC3E}">
        <p14:creationId xmlns:p14="http://schemas.microsoft.com/office/powerpoint/2010/main" val="12338084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ru-RU" dirty="0">
                <a:solidFill>
                  <a:srgbClr val="8C1F14"/>
                </a:solidFill>
              </a:rPr>
              <a:t>Эмоциональное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40055" cy="5616624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/>
              <a:t>Эмоции становятся более длительными, более устойчивыми и глубокими.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школьника появляются постоянные интересы, длительные товарищеские отношения, основанные на этих общих, уже достаточно прочных интересах. </a:t>
            </a:r>
            <a:endParaRPr lang="ru-RU" dirty="0" smtClean="0"/>
          </a:p>
          <a:p>
            <a:r>
              <a:rPr lang="ru-RU" dirty="0" smtClean="0"/>
              <a:t>Происходит </a:t>
            </a:r>
            <a:r>
              <a:rPr lang="ru-RU" dirty="0"/>
              <a:t>обобщение переживаний, благодаря чему появляется логика чувств.</a:t>
            </a:r>
          </a:p>
          <a:p>
            <a:r>
              <a:rPr lang="ru-RU" dirty="0"/>
              <a:t>В целом общее настроение </a:t>
            </a: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    младшего </a:t>
            </a:r>
            <a:r>
              <a:rPr lang="ru-RU" dirty="0"/>
              <a:t>школьника обычно </a:t>
            </a:r>
            <a:endParaRPr lang="ru-RU" dirty="0" smtClean="0"/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жизнерадостное</a:t>
            </a:r>
            <a:r>
              <a:rPr lang="ru-RU" dirty="0"/>
              <a:t>, бодрое, светлое.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810" y="4509120"/>
            <a:ext cx="3197229" cy="206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8123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Кризис 7 лет</a:t>
            </a:r>
            <a:br>
              <a:rPr lang="ru-RU" sz="3200" b="1" dirty="0" smtClean="0">
                <a:solidFill>
                  <a:schemeClr val="tx2"/>
                </a:solidFill>
              </a:rPr>
            </a:br>
            <a:r>
              <a:rPr lang="ru-RU" sz="3200" dirty="0" smtClean="0"/>
              <a:t>- </a:t>
            </a:r>
            <a:r>
              <a:rPr lang="ru-RU" sz="3200" dirty="0" smtClean="0">
                <a:solidFill>
                  <a:schemeClr val="tx2"/>
                </a:solidFill>
              </a:rPr>
              <a:t>период рождения социального «Я» ребенка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075240" cy="25801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800" dirty="0" smtClean="0"/>
              <a:t>Основные признаки:	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ru-RU" sz="2800" dirty="0" smtClean="0"/>
              <a:t>потеря непосредственности (между желанием и действием вклинивается переживание того, какое значение это действие будет иметь для ребенка</a:t>
            </a:r>
            <a:r>
              <a:rPr lang="ru-RU" sz="2800" dirty="0"/>
              <a:t>); </a:t>
            </a: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514350" indent="-514350">
              <a:buAutoNum type="arabicParenR" startAt="2"/>
            </a:pPr>
            <a:r>
              <a:rPr lang="ru-RU" sz="2800" dirty="0" err="1" smtClean="0"/>
              <a:t>манерничание</a:t>
            </a:r>
            <a:r>
              <a:rPr lang="ru-RU" sz="2800" dirty="0" smtClean="0"/>
              <a:t>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(</a:t>
            </a:r>
            <a:r>
              <a:rPr lang="ru-RU" sz="2800" dirty="0"/>
              <a:t>ребенок что-то из себя строит, скрывает </a:t>
            </a:r>
            <a:r>
              <a:rPr lang="ru-RU" sz="2800" dirty="0" smtClean="0"/>
              <a:t>    что-то</a:t>
            </a:r>
            <a:r>
              <a:rPr lang="ru-RU" sz="2800" dirty="0"/>
              <a:t>);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96" y="4180344"/>
            <a:ext cx="3434288" cy="24091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4186005"/>
            <a:ext cx="4752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r>
              <a:rPr lang="ru-RU" sz="2400" dirty="0"/>
              <a:t>) симптом "горькой конфеты" </a:t>
            </a:r>
            <a:r>
              <a:rPr lang="ru-RU" sz="2400" dirty="0" smtClean="0"/>
              <a:t>–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ребенку </a:t>
            </a:r>
            <a:r>
              <a:rPr lang="ru-RU" sz="2400" dirty="0"/>
              <a:t>плохо, но он старается </a:t>
            </a:r>
            <a:endParaRPr lang="ru-RU" sz="2400" dirty="0" smtClean="0"/>
          </a:p>
          <a:p>
            <a:r>
              <a:rPr lang="ru-RU" sz="2400" dirty="0"/>
              <a:t> </a:t>
            </a:r>
            <a:r>
              <a:rPr lang="ru-RU" sz="2400" dirty="0" smtClean="0"/>
              <a:t>   этого </a:t>
            </a:r>
            <a:r>
              <a:rPr lang="ru-RU" sz="2400" dirty="0"/>
              <a:t>не показать, </a:t>
            </a:r>
            <a:r>
              <a:rPr lang="ru-RU" sz="2400" dirty="0" smtClean="0"/>
              <a:t>хитрость;</a:t>
            </a:r>
          </a:p>
          <a:p>
            <a:endParaRPr lang="ru-RU" sz="2400" dirty="0"/>
          </a:p>
          <a:p>
            <a:r>
              <a:rPr lang="ru-RU" sz="2400" dirty="0"/>
              <a:t>4) </a:t>
            </a:r>
            <a:r>
              <a:rPr lang="ru-RU" sz="2400" b="1" dirty="0"/>
              <a:t>демонстративная взрослость</a:t>
            </a:r>
          </a:p>
        </p:txBody>
      </p:sp>
    </p:spTree>
    <p:extLst>
      <p:ext uri="{BB962C8B-B14F-4D97-AF65-F5344CB8AC3E}">
        <p14:creationId xmlns:p14="http://schemas.microsoft.com/office/powerpoint/2010/main" val="38245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661248"/>
            <a:ext cx="8589640" cy="99412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4000" b="1" u="sng" dirty="0" smtClean="0">
                <a:solidFill>
                  <a:schemeClr val="tx1"/>
                </a:solidFill>
              </a:rPr>
              <a:t>Особенности кризиса 7 лет</a:t>
            </a:r>
            <a:endParaRPr lang="ru-RU" sz="40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743629"/>
              </p:ext>
            </p:extLst>
          </p:nvPr>
        </p:nvGraphicFramePr>
        <p:xfrm>
          <a:off x="395536" y="332657"/>
          <a:ext cx="8424936" cy="5688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4940110" y="2528900"/>
            <a:ext cx="180020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076056" y="2865690"/>
            <a:ext cx="15202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Смысловая основа поступка</a:t>
            </a:r>
            <a:endParaRPr lang="ru-RU" sz="2000" dirty="0"/>
          </a:p>
        </p:txBody>
      </p:sp>
      <p:sp>
        <p:nvSpPr>
          <p:cNvPr id="8" name="Овал 7"/>
          <p:cNvSpPr/>
          <p:nvPr/>
        </p:nvSpPr>
        <p:spPr>
          <a:xfrm>
            <a:off x="3347864" y="3150610"/>
            <a:ext cx="1872208" cy="17040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491880" y="3340937"/>
            <a:ext cx="1584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Утрата детской непосредственности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537148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Как вести себя с ребенком во время кризиса 7 лет</a:t>
            </a:r>
            <a:endParaRPr lang="ru-RU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677377"/>
              </p:ext>
            </p:extLst>
          </p:nvPr>
        </p:nvGraphicFramePr>
        <p:xfrm>
          <a:off x="251520" y="1412776"/>
          <a:ext cx="849694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089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Основные новообразования младшего школьного возраста (</a:t>
            </a:r>
            <a:r>
              <a:rPr lang="ru-RU" sz="2600" dirty="0" err="1" smtClean="0">
                <a:solidFill>
                  <a:schemeClr val="tx1"/>
                </a:solidFill>
              </a:rPr>
              <a:t>Л.И.Божович</a:t>
            </a:r>
            <a:r>
              <a:rPr lang="ru-RU" sz="2600" dirty="0" smtClean="0">
                <a:solidFill>
                  <a:schemeClr val="tx1"/>
                </a:solidFill>
              </a:rPr>
              <a:t>)</a:t>
            </a:r>
            <a:endParaRPr lang="ru-RU" sz="2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724950"/>
              </p:ext>
            </p:extLst>
          </p:nvPr>
        </p:nvGraphicFramePr>
        <p:xfrm>
          <a:off x="457200" y="1052736"/>
          <a:ext cx="836327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48501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Развивающие игры для младших школьников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05557"/>
              </p:ext>
            </p:extLst>
          </p:nvPr>
        </p:nvGraphicFramePr>
        <p:xfrm>
          <a:off x="457200" y="1124744"/>
          <a:ext cx="8435280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40866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Общая характеристика психического развития ребенка младшего школьного возраста</a:t>
            </a:r>
            <a:endParaRPr lang="ru-RU" sz="2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135024"/>
              </p:ext>
            </p:extLst>
          </p:nvPr>
        </p:nvGraphicFramePr>
        <p:xfrm>
          <a:off x="457200" y="1052736"/>
          <a:ext cx="836327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56423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35280" cy="1584176"/>
          </a:xfrm>
        </p:spPr>
        <p:txBody>
          <a:bodyPr>
            <a:noAutofit/>
          </a:bodyPr>
          <a:lstStyle/>
          <a:p>
            <a:r>
              <a:rPr lang="ru-RU" sz="3400" dirty="0" smtClean="0">
                <a:solidFill>
                  <a:srgbClr val="C00000"/>
                </a:solidFill>
              </a:rPr>
              <a:t>Учебная деятельность</a:t>
            </a:r>
            <a:r>
              <a:rPr lang="ru-RU" sz="3400" b="1" dirty="0" smtClean="0">
                <a:solidFill>
                  <a:srgbClr val="C00000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–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ведущая деятельность 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детей младшего школьного возраста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385790"/>
              </p:ext>
            </p:extLst>
          </p:nvPr>
        </p:nvGraphicFramePr>
        <p:xfrm>
          <a:off x="323528" y="1916832"/>
          <a:ext cx="856895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7584" y="3809644"/>
            <a:ext cx="30243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solidFill>
                  <a:srgbClr val="002060"/>
                </a:solidFill>
              </a:rPr>
              <a:t>Учебная деятельность </a:t>
            </a:r>
          </a:p>
          <a:p>
            <a:r>
              <a:rPr lang="ru-RU" sz="2300" dirty="0" smtClean="0">
                <a:solidFill>
                  <a:srgbClr val="002060"/>
                </a:solidFill>
              </a:rPr>
              <a:t>ХАРАКТЕРИЗУЕТСЯ</a:t>
            </a:r>
            <a:endParaRPr lang="ru-RU" sz="2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1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Цель работы: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Сформировать представление о закономерностях и особенностях развития ребенка младшего школьного возраста.</a:t>
            </a:r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458" y="4221088"/>
            <a:ext cx="3485045" cy="231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7863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Мотивы учения</a:t>
            </a:r>
            <a:endParaRPr lang="ru-RU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552805"/>
              </p:ext>
            </p:extLst>
          </p:nvPr>
        </p:nvGraphicFramePr>
        <p:xfrm>
          <a:off x="457200" y="1268760"/>
          <a:ext cx="843528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745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Динамика мотивов учения у младших школьников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556907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46609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445718"/>
              </p:ext>
            </p:extLst>
          </p:nvPr>
        </p:nvGraphicFramePr>
        <p:xfrm>
          <a:off x="179512" y="188640"/>
          <a:ext cx="864096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0029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" y="177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3460D"/>
                </a:solidFill>
              </a:rPr>
              <a:t>Результат </a:t>
            </a:r>
            <a:r>
              <a:rPr lang="ru-RU" dirty="0">
                <a:solidFill>
                  <a:srgbClr val="93460D"/>
                </a:solidFill>
              </a:rPr>
              <a:t>учебной деятельности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655993"/>
              </p:ext>
            </p:extLst>
          </p:nvPr>
        </p:nvGraphicFramePr>
        <p:xfrm>
          <a:off x="179512" y="2620362"/>
          <a:ext cx="8517632" cy="4237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 вниз 3"/>
          <p:cNvSpPr/>
          <p:nvPr/>
        </p:nvSpPr>
        <p:spPr>
          <a:xfrm>
            <a:off x="3522592" y="1160748"/>
            <a:ext cx="151216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74420" y="2204864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психические новообразования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65487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Адаптация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896584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3000" dirty="0" smtClean="0"/>
              <a:t>Естественное состояние человека, проявляющееся в приспособлении (привыкании) к новым условиям жизни, новой деятельности, новым социальным контактам, новым социальным ролям.</a:t>
            </a:r>
          </a:p>
          <a:p>
            <a:pPr>
              <a:buFontTx/>
              <a:buChar char="-"/>
            </a:pPr>
            <a:endParaRPr lang="ru-RU" dirty="0" smtClean="0"/>
          </a:p>
          <a:p>
            <a:pPr marL="13716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От благополучности протекания зависит не только успешность овладения учебной деятельностью, но и  комфортность пребывания в школе, здоровье ребенка, его отношение к школе и учебе.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328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3400" b="1" dirty="0" smtClean="0">
                <a:solidFill>
                  <a:schemeClr val="tx1"/>
                </a:solidFill>
              </a:rPr>
              <a:t>Этапы адаптации</a:t>
            </a:r>
            <a:endParaRPr lang="ru-RU" sz="3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621492"/>
              </p:ext>
            </p:extLst>
          </p:nvPr>
        </p:nvGraphicFramePr>
        <p:xfrm>
          <a:off x="251520" y="764704"/>
          <a:ext cx="8777175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51514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АДАПТАЦИЯ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038139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47560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tx1"/>
                </a:solidFill>
              </a:rPr>
              <a:t>Основные показатели </a:t>
            </a:r>
            <a:r>
              <a:rPr lang="ru-RU" sz="3400" u="sng" dirty="0" smtClean="0">
                <a:solidFill>
                  <a:schemeClr val="tx1"/>
                </a:solidFill>
              </a:rPr>
              <a:t>благоприятной</a:t>
            </a:r>
            <a:r>
              <a:rPr lang="ru-RU" sz="3400" dirty="0" smtClean="0">
                <a:solidFill>
                  <a:schemeClr val="tx1"/>
                </a:solidFill>
              </a:rPr>
              <a:t> адаптации ребенка:</a:t>
            </a:r>
            <a:endParaRPr lang="ru-RU" sz="3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783858"/>
              </p:ext>
            </p:extLst>
          </p:nvPr>
        </p:nvGraphicFramePr>
        <p:xfrm>
          <a:off x="323528" y="1556792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05" y="4581128"/>
            <a:ext cx="3246972" cy="216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0079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tx1"/>
                </a:solidFill>
              </a:rPr>
              <a:t>Основные показатели </a:t>
            </a:r>
            <a:r>
              <a:rPr lang="ru-RU" sz="3400" u="sng" dirty="0" smtClean="0">
                <a:solidFill>
                  <a:schemeClr val="tx1"/>
                </a:solidFill>
              </a:rPr>
              <a:t>трудностей</a:t>
            </a:r>
            <a:r>
              <a:rPr lang="ru-RU" sz="3400" dirty="0" smtClean="0">
                <a:solidFill>
                  <a:schemeClr val="tx1"/>
                </a:solidFill>
              </a:rPr>
              <a:t> адаптации ребенка:</a:t>
            </a:r>
            <a:endParaRPr lang="ru-RU" sz="3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500638"/>
              </p:ext>
            </p:extLst>
          </p:nvPr>
        </p:nvGraphicFramePr>
        <p:xfrm>
          <a:off x="179512" y="1484784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356" y="4509120"/>
            <a:ext cx="2532884" cy="221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616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0146"/>
          </a:xfrm>
        </p:spPr>
        <p:txBody>
          <a:bodyPr>
            <a:normAutofit/>
          </a:bodyPr>
          <a:lstStyle/>
          <a:p>
            <a:r>
              <a:rPr lang="ru-RU" sz="3400" dirty="0" smtClean="0">
                <a:solidFill>
                  <a:srgbClr val="8C1F14"/>
                </a:solidFill>
              </a:rPr>
              <a:t>Трудности, которые могут возникнуть у первоклассников</a:t>
            </a:r>
            <a:endParaRPr lang="ru-RU" sz="3400" dirty="0">
              <a:solidFill>
                <a:srgbClr val="8C1F1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/>
          <a:lstStyle/>
          <a:p>
            <a:r>
              <a:rPr lang="ru-RU" dirty="0" smtClean="0"/>
              <a:t>В первые дни посещаемости школы снижается сопротивляемость организма, могут нарушаться сон, аппетит, повышаться температура.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Первоклассники отвлекаются, быстро утомляются, возбудимы, эмоциональны, впечатлительны.</a:t>
            </a:r>
          </a:p>
          <a:p>
            <a:r>
              <a:rPr lang="ru-RU" dirty="0" smtClean="0"/>
              <a:t>Поведение нередко отличается неорганизованностью, несобранностью, недисциплинированностью.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Характерна высокая утомляемость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05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9412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2"/>
                </a:solidFill>
              </a:rPr>
              <a:t>Возрастная периодизация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231148"/>
              </p:ext>
            </p:extLst>
          </p:nvPr>
        </p:nvGraphicFramePr>
        <p:xfrm>
          <a:off x="684213" y="1340768"/>
          <a:ext cx="7992243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02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Рекомендации родителям </a:t>
            </a:r>
            <a:br>
              <a:rPr lang="ru-RU" sz="2600" dirty="0" smtClean="0">
                <a:solidFill>
                  <a:schemeClr val="tx1"/>
                </a:solidFill>
              </a:rPr>
            </a:br>
            <a:r>
              <a:rPr lang="ru-RU" sz="2600" dirty="0" smtClean="0">
                <a:solidFill>
                  <a:schemeClr val="tx1"/>
                </a:solidFill>
              </a:rPr>
              <a:t>по адаптации ребенка к школе</a:t>
            </a:r>
            <a:endParaRPr lang="ru-RU" sz="2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926418"/>
              </p:ext>
            </p:extLst>
          </p:nvPr>
        </p:nvGraphicFramePr>
        <p:xfrm>
          <a:off x="457200" y="1052736"/>
          <a:ext cx="836327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31078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Рекомендации учителям </a:t>
            </a:r>
            <a:br>
              <a:rPr lang="ru-RU" sz="2600" dirty="0" smtClean="0">
                <a:solidFill>
                  <a:schemeClr val="tx1"/>
                </a:solidFill>
              </a:rPr>
            </a:br>
            <a:r>
              <a:rPr lang="ru-RU" sz="2600" dirty="0" smtClean="0">
                <a:solidFill>
                  <a:schemeClr val="tx1"/>
                </a:solidFill>
              </a:rPr>
              <a:t>по адаптации ребенка к школе</a:t>
            </a:r>
            <a:endParaRPr lang="ru-RU" sz="2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339377"/>
              </p:ext>
            </p:extLst>
          </p:nvPr>
        </p:nvGraphicFramePr>
        <p:xfrm>
          <a:off x="457200" y="1052736"/>
          <a:ext cx="836327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8443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459338" y="116632"/>
            <a:ext cx="8136904" cy="4176464"/>
          </a:xfrm>
          <a:prstGeom prst="horizontalScroll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43608" y="980728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dirty="0" smtClean="0"/>
              <a:t>	От здоровья, жизнерадостности детей зависит их духовная жизнь, мировоззрение, умственное развитие, прочность знаний, вера в свои силы.</a:t>
            </a:r>
          </a:p>
          <a:p>
            <a:endParaRPr lang="ru-RU" sz="2700" dirty="0" smtClean="0"/>
          </a:p>
          <a:p>
            <a:pPr algn="r"/>
            <a:r>
              <a:rPr lang="ru-RU" sz="2700" dirty="0" smtClean="0"/>
              <a:t>Василий Александрович Сухомлинский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5595854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Вывод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3" y="764704"/>
            <a:ext cx="8452023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Младший школьный возраст является наиболее ответственным этапом школьного детства.</a:t>
            </a:r>
          </a:p>
          <a:p>
            <a:pPr marL="0" indent="0">
              <a:buNone/>
            </a:pPr>
            <a:r>
              <a:rPr lang="ru-RU" sz="2800" dirty="0" smtClean="0"/>
              <a:t>Основные достижения этого возраста обусловлены ведущим характером учебной деятельности и являются во многом определяющими для последующих лет обучения.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215" y="3837220"/>
            <a:ext cx="3513136" cy="23378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6716" y="3526549"/>
            <a:ext cx="532859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/>
              <a:t>Основная задача взрослых </a:t>
            </a:r>
            <a:r>
              <a:rPr lang="ru-RU" sz="2800" dirty="0"/>
              <a:t>в работе с детьми – создание оптимальных условий для раскрытия и реализации возможностей детей с учетом индивидуальных особенностей каждого.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8165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 smtClean="0">
                <a:solidFill>
                  <a:schemeClr val="tx2"/>
                </a:solidFill>
              </a:rPr>
              <a:t>Тестовые задания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/>
          <a:lstStyle/>
          <a:p>
            <a:r>
              <a:rPr lang="ru-RU" dirty="0" smtClean="0"/>
              <a:t>Вопрос 1</a:t>
            </a:r>
          </a:p>
          <a:p>
            <a:pPr marL="0" indent="0">
              <a:buNone/>
            </a:pPr>
            <a:r>
              <a:rPr lang="ru-RU" dirty="0" smtClean="0"/>
              <a:t>Какой возрастной период охватывает младший школьный возраст:</a:t>
            </a:r>
          </a:p>
          <a:p>
            <a:pPr marL="0" indent="0">
              <a:buNone/>
            </a:pPr>
            <a:r>
              <a:rPr lang="ru-RU" dirty="0" smtClean="0"/>
              <a:t>А) 3-7 лет;</a:t>
            </a:r>
          </a:p>
          <a:p>
            <a:pPr marL="0" indent="0">
              <a:buNone/>
            </a:pPr>
            <a:r>
              <a:rPr lang="ru-RU" dirty="0" smtClean="0"/>
              <a:t>Б) 5-7 лет;</a:t>
            </a:r>
          </a:p>
          <a:p>
            <a:pPr marL="0" indent="0">
              <a:buNone/>
            </a:pPr>
            <a:r>
              <a:rPr lang="ru-RU" dirty="0" smtClean="0"/>
              <a:t>В) 6(7) - (10)11 лет;</a:t>
            </a:r>
          </a:p>
          <a:p>
            <a:pPr marL="0" indent="0">
              <a:buNone/>
            </a:pPr>
            <a:r>
              <a:rPr lang="ru-RU" dirty="0" smtClean="0"/>
              <a:t>Г) 9-12 лет.</a:t>
            </a: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444208" y="5085184"/>
            <a:ext cx="223224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2212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 smtClean="0">
                <a:solidFill>
                  <a:schemeClr val="tx2"/>
                </a:solidFill>
              </a:rPr>
              <a:t>Тестовые задания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/>
          <a:lstStyle/>
          <a:p>
            <a:r>
              <a:rPr lang="ru-RU" dirty="0" smtClean="0"/>
              <a:t>Вопрос 2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Д</a:t>
            </a:r>
            <a:r>
              <a:rPr lang="ru-RU" dirty="0" smtClean="0"/>
              <a:t>епривация» - это:</a:t>
            </a:r>
          </a:p>
          <a:p>
            <a:pPr marL="0" indent="0">
              <a:buNone/>
            </a:pPr>
            <a:r>
              <a:rPr lang="ru-RU" dirty="0" smtClean="0"/>
              <a:t>А) лишение чего-ли;</a:t>
            </a:r>
          </a:p>
          <a:p>
            <a:pPr marL="0" indent="0">
              <a:buNone/>
            </a:pPr>
            <a:r>
              <a:rPr lang="ru-RU" dirty="0" smtClean="0"/>
              <a:t>Б) излишество чего-либо;</a:t>
            </a:r>
          </a:p>
          <a:p>
            <a:pPr marL="0" indent="0">
              <a:buNone/>
            </a:pPr>
            <a:r>
              <a:rPr lang="ru-RU" dirty="0" smtClean="0"/>
              <a:t>В) планомерное развитие ребенка;</a:t>
            </a:r>
          </a:p>
          <a:p>
            <a:pPr marL="0" indent="0">
              <a:buNone/>
            </a:pPr>
            <a:r>
              <a:rPr lang="ru-RU" dirty="0" smtClean="0"/>
              <a:t>Г) прививка от всех болезней.</a:t>
            </a: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444208" y="5085184"/>
            <a:ext cx="223224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3310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 smtClean="0">
                <a:solidFill>
                  <a:schemeClr val="tx2"/>
                </a:solidFill>
              </a:rPr>
              <a:t>Тестовые задания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/>
          <a:lstStyle/>
          <a:p>
            <a:r>
              <a:rPr lang="ru-RU" dirty="0" smtClean="0"/>
              <a:t>Вопрос 3</a:t>
            </a:r>
          </a:p>
          <a:p>
            <a:pPr marL="0" indent="0">
              <a:buNone/>
            </a:pPr>
            <a:r>
              <a:rPr lang="ru-RU" dirty="0" smtClean="0"/>
              <a:t>Какой характер носит общения со сверстниками в младшем школьном возрасте:</a:t>
            </a:r>
          </a:p>
          <a:p>
            <a:pPr marL="0" indent="0">
              <a:buNone/>
            </a:pPr>
            <a:r>
              <a:rPr lang="ru-RU" dirty="0" smtClean="0"/>
              <a:t>А) интимно-личностное;</a:t>
            </a:r>
          </a:p>
          <a:p>
            <a:pPr marL="0" indent="0">
              <a:buNone/>
            </a:pPr>
            <a:r>
              <a:rPr lang="ru-RU" dirty="0" smtClean="0"/>
              <a:t>Б) никакое;</a:t>
            </a:r>
          </a:p>
          <a:p>
            <a:pPr marL="0" indent="0">
              <a:buNone/>
            </a:pPr>
            <a:r>
              <a:rPr lang="ru-RU" dirty="0" smtClean="0"/>
              <a:t>В) </a:t>
            </a:r>
            <a:r>
              <a:rPr lang="ru-RU" dirty="0" err="1" smtClean="0"/>
              <a:t>внеситуативное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Г) </a:t>
            </a:r>
            <a:r>
              <a:rPr lang="ru-RU" dirty="0" err="1" smtClean="0"/>
              <a:t>внеситуативно</a:t>
            </a:r>
            <a:r>
              <a:rPr lang="ru-RU" dirty="0" smtClean="0"/>
              <a:t>-личностное</a:t>
            </a: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444208" y="5085184"/>
            <a:ext cx="223224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263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 smtClean="0">
                <a:solidFill>
                  <a:schemeClr val="tx2"/>
                </a:solidFill>
              </a:rPr>
              <a:t>Тестовые задания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/>
          <a:lstStyle/>
          <a:p>
            <a:r>
              <a:rPr lang="ru-RU" dirty="0" smtClean="0"/>
              <a:t>Вопрос 4</a:t>
            </a:r>
          </a:p>
          <a:p>
            <a:pPr marL="0" indent="0">
              <a:buNone/>
            </a:pPr>
            <a:r>
              <a:rPr lang="ru-RU" dirty="0" smtClean="0"/>
              <a:t>Что относится к новообразования младшего школьного возраста:</a:t>
            </a:r>
          </a:p>
          <a:p>
            <a:pPr marL="0" indent="0">
              <a:buNone/>
            </a:pPr>
            <a:r>
              <a:rPr lang="ru-RU" dirty="0" smtClean="0"/>
              <a:t>А) учебная деятельность;</a:t>
            </a:r>
          </a:p>
          <a:p>
            <a:pPr marL="0" indent="0">
              <a:buNone/>
            </a:pPr>
            <a:r>
              <a:rPr lang="ru-RU" dirty="0" smtClean="0"/>
              <a:t>Б) формирование самооценки;</a:t>
            </a:r>
          </a:p>
          <a:p>
            <a:pPr marL="0" indent="0">
              <a:buNone/>
            </a:pPr>
            <a:r>
              <a:rPr lang="ru-RU" dirty="0" smtClean="0"/>
              <a:t>В) развитие познавательной сферы;</a:t>
            </a:r>
          </a:p>
          <a:p>
            <a:pPr marL="0" indent="0">
              <a:buNone/>
            </a:pPr>
            <a:r>
              <a:rPr lang="ru-RU" dirty="0" smtClean="0"/>
              <a:t>Г) умение писать без ошибок</a:t>
            </a: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444208" y="5085184"/>
            <a:ext cx="223224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3310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 smtClean="0">
                <a:solidFill>
                  <a:schemeClr val="tx2"/>
                </a:solidFill>
              </a:rPr>
              <a:t>Тестовые задания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/>
          <a:lstStyle/>
          <a:p>
            <a:r>
              <a:rPr lang="ru-RU" dirty="0" smtClean="0"/>
              <a:t>Вопрос 5</a:t>
            </a:r>
          </a:p>
          <a:p>
            <a:pPr marL="0" indent="0">
              <a:buNone/>
            </a:pPr>
            <a:r>
              <a:rPr lang="ru-RU" dirty="0" smtClean="0"/>
              <a:t>Чем характеризуется память в младшем школьном возрасте:</a:t>
            </a:r>
          </a:p>
          <a:p>
            <a:pPr marL="0" indent="0">
              <a:buNone/>
            </a:pPr>
            <a:r>
              <a:rPr lang="ru-RU" dirty="0" smtClean="0"/>
              <a:t>А) произвольностью;</a:t>
            </a:r>
          </a:p>
          <a:p>
            <a:pPr marL="0" indent="0">
              <a:buNone/>
            </a:pPr>
            <a:r>
              <a:rPr lang="ru-RU" dirty="0" smtClean="0"/>
              <a:t>Б) маленьким объемом;</a:t>
            </a:r>
          </a:p>
          <a:p>
            <a:pPr marL="0" indent="0">
              <a:buNone/>
            </a:pPr>
            <a:r>
              <a:rPr lang="ru-RU" dirty="0" smtClean="0"/>
              <a:t>В) кратковременностью;</a:t>
            </a:r>
          </a:p>
          <a:p>
            <a:pPr marL="0" indent="0">
              <a:buNone/>
            </a:pPr>
            <a:r>
              <a:rPr lang="ru-RU" dirty="0" smtClean="0"/>
              <a:t>Г) долговременностью</a:t>
            </a: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444208" y="5085184"/>
            <a:ext cx="223224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3310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 smtClean="0">
                <a:solidFill>
                  <a:schemeClr val="tx2"/>
                </a:solidFill>
              </a:rPr>
              <a:t>Тестовые задания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/>
          <a:lstStyle/>
          <a:p>
            <a:r>
              <a:rPr lang="ru-RU" dirty="0" smtClean="0"/>
              <a:t>Вопрос 6</a:t>
            </a:r>
          </a:p>
          <a:p>
            <a:pPr marL="0" indent="0">
              <a:buNone/>
            </a:pPr>
            <a:r>
              <a:rPr lang="ru-RU" dirty="0" smtClean="0"/>
              <a:t>Адаптация - это:</a:t>
            </a:r>
          </a:p>
          <a:p>
            <a:pPr marL="0" indent="0">
              <a:buNone/>
            </a:pPr>
            <a:r>
              <a:rPr lang="ru-RU" dirty="0" smtClean="0"/>
              <a:t>А) приспособление </a:t>
            </a:r>
          </a:p>
          <a:p>
            <a:pPr marL="0" indent="0">
              <a:buNone/>
            </a:pPr>
            <a:r>
              <a:rPr lang="ru-RU" dirty="0" smtClean="0"/>
              <a:t>Б) отчуждение</a:t>
            </a:r>
          </a:p>
          <a:p>
            <a:pPr marL="0" indent="0">
              <a:buNone/>
            </a:pPr>
            <a:r>
              <a:rPr lang="ru-RU" dirty="0" smtClean="0"/>
              <a:t>В) вхождение</a:t>
            </a:r>
          </a:p>
          <a:p>
            <a:pPr marL="0" indent="0">
              <a:buNone/>
            </a:pPr>
            <a:r>
              <a:rPr lang="ru-RU" dirty="0" smtClean="0"/>
              <a:t>Г) учение</a:t>
            </a: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444208" y="5085184"/>
            <a:ext cx="223224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331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Периоды возрастного развития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504056"/>
          </a:xfrm>
        </p:spPr>
        <p:txBody>
          <a:bodyPr>
            <a:normAutofit/>
          </a:bodyPr>
          <a:lstStyle/>
          <a:p>
            <a:pPr algn="ctr"/>
            <a:r>
              <a:rPr lang="ru-RU" sz="2600" dirty="0" smtClean="0"/>
              <a:t>Л.С. Выготский</a:t>
            </a:r>
            <a:endParaRPr lang="ru-RU" sz="2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716016" y="1124744"/>
            <a:ext cx="4041775" cy="504056"/>
          </a:xfrm>
        </p:spPr>
        <p:txBody>
          <a:bodyPr>
            <a:normAutofit/>
          </a:bodyPr>
          <a:lstStyle/>
          <a:p>
            <a:pPr algn="ctr"/>
            <a:r>
              <a:rPr lang="ru-RU" sz="2600" dirty="0" smtClean="0"/>
              <a:t>Э. Эриксон</a:t>
            </a:r>
            <a:endParaRPr lang="ru-RU" sz="26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1700808"/>
            <a:ext cx="4618856" cy="442535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кризис новорожденности </a:t>
            </a:r>
            <a:r>
              <a:rPr lang="ru-RU" dirty="0" smtClean="0"/>
              <a:t>           (</a:t>
            </a:r>
            <a:r>
              <a:rPr lang="ru-RU" dirty="0"/>
              <a:t>до 2 мес.)</a:t>
            </a:r>
          </a:p>
          <a:p>
            <a:pPr lvl="0"/>
            <a:r>
              <a:rPr lang="ru-RU" dirty="0"/>
              <a:t>младенческий возраст (до 1 года)</a:t>
            </a:r>
          </a:p>
          <a:p>
            <a:pPr lvl="0"/>
            <a:r>
              <a:rPr lang="ru-RU" dirty="0"/>
              <a:t>кризис 1 года</a:t>
            </a:r>
          </a:p>
          <a:p>
            <a:pPr lvl="0"/>
            <a:r>
              <a:rPr lang="ru-RU" dirty="0"/>
              <a:t>раннее детство (1-3 года)</a:t>
            </a:r>
          </a:p>
          <a:p>
            <a:pPr lvl="0"/>
            <a:r>
              <a:rPr lang="ru-RU" dirty="0"/>
              <a:t>кризис 3 лет</a:t>
            </a:r>
          </a:p>
          <a:p>
            <a:pPr lvl="0"/>
            <a:r>
              <a:rPr lang="ru-RU" dirty="0"/>
              <a:t>дошкольный возраст (3-7 лет)</a:t>
            </a:r>
          </a:p>
          <a:p>
            <a:pPr lvl="0"/>
            <a:r>
              <a:rPr lang="ru-RU" dirty="0"/>
              <a:t>кризис 7 лет</a:t>
            </a:r>
          </a:p>
          <a:p>
            <a:pPr lvl="0"/>
            <a:r>
              <a:rPr lang="ru-RU" dirty="0"/>
              <a:t>школьный возраст (7-13 лет)</a:t>
            </a:r>
          </a:p>
          <a:p>
            <a:pPr lvl="0"/>
            <a:r>
              <a:rPr lang="ru-RU" dirty="0"/>
              <a:t>кризис 13 лет</a:t>
            </a:r>
          </a:p>
          <a:p>
            <a:pPr lvl="0"/>
            <a:r>
              <a:rPr lang="ru-RU" dirty="0"/>
              <a:t>пубертатный возраст (13-17 лет)</a:t>
            </a:r>
          </a:p>
          <a:p>
            <a:pPr lvl="0"/>
            <a:r>
              <a:rPr lang="ru-RU" dirty="0"/>
              <a:t>кризис 17 лет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8064" y="1628800"/>
            <a:ext cx="3753743" cy="442535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Младенчество  </a:t>
            </a:r>
            <a:r>
              <a:rPr lang="ru-RU" dirty="0" smtClean="0"/>
              <a:t>                 (</a:t>
            </a:r>
            <a:r>
              <a:rPr lang="ru-RU" dirty="0"/>
              <a:t>от рождения до 1 года)</a:t>
            </a:r>
          </a:p>
          <a:p>
            <a:pPr lvl="0"/>
            <a:r>
              <a:rPr lang="ru-RU" dirty="0"/>
              <a:t>Раннее детство (1 — 3 лет)</a:t>
            </a:r>
          </a:p>
          <a:p>
            <a:pPr lvl="0"/>
            <a:r>
              <a:rPr lang="ru-RU" dirty="0"/>
              <a:t>Игровой возраст, дошкольный (4 — 6-7 лет)</a:t>
            </a:r>
          </a:p>
          <a:p>
            <a:pPr lvl="0"/>
            <a:r>
              <a:rPr lang="ru-RU" dirty="0"/>
              <a:t>Школьный возраст </a:t>
            </a:r>
            <a:r>
              <a:rPr lang="ru-RU" dirty="0" smtClean="0"/>
              <a:t>           (</a:t>
            </a:r>
            <a:r>
              <a:rPr lang="ru-RU" dirty="0"/>
              <a:t>7-8 — 12 лет)</a:t>
            </a:r>
          </a:p>
          <a:p>
            <a:pPr lvl="0"/>
            <a:r>
              <a:rPr lang="ru-RU" dirty="0"/>
              <a:t>Юность (13 — 19 лет)</a:t>
            </a:r>
          </a:p>
          <a:p>
            <a:pPr lvl="0"/>
            <a:r>
              <a:rPr lang="ru-RU" dirty="0"/>
              <a:t>Молодость (19-35 лет) </a:t>
            </a:r>
          </a:p>
          <a:p>
            <a:pPr lvl="0"/>
            <a:r>
              <a:rPr lang="ru-RU" dirty="0"/>
              <a:t>Взрослость (35-60 лет) </a:t>
            </a:r>
            <a:endParaRPr lang="ru-RU" dirty="0" smtClean="0"/>
          </a:p>
          <a:p>
            <a:pPr lvl="0"/>
            <a:r>
              <a:rPr lang="ru-RU" dirty="0" smtClean="0"/>
              <a:t>Старость (от 60 лет)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06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 smtClean="0">
                <a:solidFill>
                  <a:schemeClr val="tx2"/>
                </a:solidFill>
              </a:rPr>
              <a:t>Тестовые задания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/>
          <a:lstStyle/>
          <a:p>
            <a:r>
              <a:rPr lang="ru-RU" dirty="0" smtClean="0"/>
              <a:t>Вопрос 7</a:t>
            </a:r>
          </a:p>
          <a:p>
            <a:pPr marL="0" indent="0">
              <a:buNone/>
            </a:pPr>
            <a:r>
              <a:rPr lang="ru-RU" dirty="0" smtClean="0"/>
              <a:t>Какая деятельность является ведущей в младшем школьном возрасте:</a:t>
            </a:r>
          </a:p>
          <a:p>
            <a:pPr marL="0" indent="0">
              <a:buNone/>
            </a:pPr>
            <a:r>
              <a:rPr lang="ru-RU" dirty="0" smtClean="0"/>
              <a:t>А) игровая;</a:t>
            </a:r>
          </a:p>
          <a:p>
            <a:pPr marL="0" indent="0">
              <a:buNone/>
            </a:pPr>
            <a:r>
              <a:rPr lang="ru-RU" dirty="0" smtClean="0"/>
              <a:t>Б) учебная;</a:t>
            </a:r>
          </a:p>
          <a:p>
            <a:pPr marL="0" indent="0">
              <a:buNone/>
            </a:pPr>
            <a:r>
              <a:rPr lang="ru-RU" dirty="0" smtClean="0"/>
              <a:t>В) много каких.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444208" y="5085184"/>
            <a:ext cx="223224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4854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 smtClean="0">
                <a:solidFill>
                  <a:schemeClr val="tx2"/>
                </a:solidFill>
              </a:rPr>
              <a:t>Тестовые задания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/>
          <a:lstStyle/>
          <a:p>
            <a:r>
              <a:rPr lang="ru-RU" dirty="0" smtClean="0"/>
              <a:t>Вопрос 8</a:t>
            </a:r>
          </a:p>
          <a:p>
            <a:pPr marL="0" indent="0">
              <a:buNone/>
            </a:pPr>
            <a:r>
              <a:rPr lang="ru-RU" dirty="0" smtClean="0"/>
              <a:t>Какое из нижеперечисленных проявлений </a:t>
            </a:r>
          </a:p>
          <a:p>
            <a:pPr marL="0" indent="0">
              <a:buNone/>
            </a:pPr>
            <a:r>
              <a:rPr lang="ru-RU" dirty="0" smtClean="0"/>
              <a:t>НЕ относится к </a:t>
            </a:r>
            <a:r>
              <a:rPr lang="ru-RU" dirty="0"/>
              <a:t>т</a:t>
            </a:r>
            <a:r>
              <a:rPr lang="ru-RU" dirty="0" smtClean="0"/>
              <a:t>рудностям адаптации к школе:</a:t>
            </a:r>
          </a:p>
          <a:p>
            <a:pPr marL="0" indent="0">
              <a:buNone/>
            </a:pPr>
            <a:r>
              <a:rPr lang="ru-RU" dirty="0" smtClean="0"/>
              <a:t>А) утрата детской непосредственности;</a:t>
            </a:r>
          </a:p>
          <a:p>
            <a:pPr marL="0" indent="0">
              <a:buNone/>
            </a:pPr>
            <a:r>
              <a:rPr lang="ru-RU" dirty="0" smtClean="0"/>
              <a:t>Б) агрессия;</a:t>
            </a:r>
          </a:p>
          <a:p>
            <a:pPr marL="0" indent="0">
              <a:buNone/>
            </a:pPr>
            <a:r>
              <a:rPr lang="ru-RU" dirty="0" smtClean="0"/>
              <a:t>В) трудности усвоения программы;</a:t>
            </a:r>
          </a:p>
          <a:p>
            <a:pPr marL="0" indent="0">
              <a:buNone/>
            </a:pPr>
            <a:r>
              <a:rPr lang="ru-RU" dirty="0" smtClean="0"/>
              <a:t>Г) проблемы с учителем.</a:t>
            </a: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444208" y="5085184"/>
            <a:ext cx="223224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3310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 smtClean="0">
                <a:solidFill>
                  <a:schemeClr val="tx2"/>
                </a:solidFill>
              </a:rPr>
              <a:t>Тестовые задания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/>
          <a:lstStyle/>
          <a:p>
            <a:r>
              <a:rPr lang="ru-RU" dirty="0" smtClean="0"/>
              <a:t>Вопрос 9</a:t>
            </a:r>
          </a:p>
          <a:p>
            <a:pPr marL="0" indent="0">
              <a:buNone/>
            </a:pPr>
            <a:r>
              <a:rPr lang="ru-RU" dirty="0"/>
              <a:t>Какое из нижеперечисленных проявлений относится к кризису </a:t>
            </a:r>
            <a:r>
              <a:rPr lang="ru-RU" dirty="0" smtClean="0"/>
              <a:t>7 </a:t>
            </a:r>
            <a:r>
              <a:rPr lang="ru-RU" dirty="0"/>
              <a:t>лет:</a:t>
            </a:r>
          </a:p>
          <a:p>
            <a:pPr marL="0" indent="0">
              <a:buNone/>
            </a:pPr>
            <a:r>
              <a:rPr lang="ru-RU" dirty="0"/>
              <a:t>А) </a:t>
            </a:r>
            <a:r>
              <a:rPr lang="ru-RU" dirty="0" smtClean="0"/>
              <a:t>протест-бунт;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Б) </a:t>
            </a:r>
            <a:r>
              <a:rPr lang="ru-RU" dirty="0" smtClean="0"/>
              <a:t>упрямство;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В) негативизм;</a:t>
            </a:r>
          </a:p>
          <a:p>
            <a:pPr marL="0" indent="0">
              <a:buNone/>
            </a:pPr>
            <a:r>
              <a:rPr lang="ru-RU" dirty="0"/>
              <a:t>Г) переоценка ценностей.</a:t>
            </a:r>
          </a:p>
        </p:txBody>
      </p:sp>
      <p:sp>
        <p:nvSpPr>
          <p:cNvPr id="5" name="Облако 4"/>
          <p:cNvSpPr/>
          <p:nvPr/>
        </p:nvSpPr>
        <p:spPr>
          <a:xfrm>
            <a:off x="6444208" y="5085184"/>
            <a:ext cx="223224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3310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 smtClean="0">
                <a:solidFill>
                  <a:schemeClr val="tx2"/>
                </a:solidFill>
              </a:rPr>
              <a:t>Тестовые задания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/>
          <a:lstStyle/>
          <a:p>
            <a:r>
              <a:rPr lang="ru-RU" dirty="0" smtClean="0"/>
              <a:t>Вопрос 10</a:t>
            </a:r>
          </a:p>
          <a:p>
            <a:pPr marL="0" indent="0">
              <a:buNone/>
            </a:pPr>
            <a:r>
              <a:rPr lang="ru-RU" dirty="0" smtClean="0"/>
              <a:t>Что из нижеперечисленного НЕ следует делать </a:t>
            </a:r>
            <a:r>
              <a:rPr lang="ru-RU" u="sng" dirty="0" smtClean="0"/>
              <a:t>педагогу</a:t>
            </a:r>
            <a:r>
              <a:rPr lang="ru-RU" dirty="0" smtClean="0"/>
              <a:t> во время адаптации ребенка к школе:</a:t>
            </a:r>
          </a:p>
          <a:p>
            <a:pPr marL="0" lvl="0" indent="0">
              <a:buNone/>
            </a:pPr>
            <a:r>
              <a:rPr lang="ru-RU" dirty="0" smtClean="0"/>
              <a:t>А) развивать </a:t>
            </a:r>
            <a:r>
              <a:rPr lang="ru-RU" dirty="0"/>
              <a:t>кругозор </a:t>
            </a:r>
            <a:r>
              <a:rPr lang="ru-RU" dirty="0" smtClean="0"/>
              <a:t>обучающихся;</a:t>
            </a:r>
          </a:p>
          <a:p>
            <a:pPr marL="0" indent="0">
              <a:buNone/>
            </a:pPr>
            <a:r>
              <a:rPr lang="ru-RU" dirty="0" smtClean="0"/>
              <a:t>Б) ежедневно звонить родителям ребенка;</a:t>
            </a:r>
          </a:p>
          <a:p>
            <a:pPr marL="0" lvl="0" indent="0">
              <a:buNone/>
            </a:pPr>
            <a:r>
              <a:rPr lang="ru-RU" dirty="0" smtClean="0"/>
              <a:t>В) способствовать </a:t>
            </a:r>
            <a:r>
              <a:rPr lang="ru-RU" dirty="0"/>
              <a:t>созданию </a:t>
            </a:r>
            <a:r>
              <a:rPr lang="ru-RU" dirty="0" smtClean="0"/>
              <a:t>доброжелательной атмосфере </a:t>
            </a:r>
            <a:r>
              <a:rPr lang="ru-RU" dirty="0"/>
              <a:t>в </a:t>
            </a:r>
            <a:r>
              <a:rPr lang="ru-RU" dirty="0" smtClean="0"/>
              <a:t>классе;</a:t>
            </a:r>
          </a:p>
          <a:p>
            <a:pPr marL="0" indent="0">
              <a:buNone/>
            </a:pPr>
            <a:r>
              <a:rPr lang="ru-RU" dirty="0" smtClean="0"/>
              <a:t>Г) проводить индивидуальную работу с детьми</a:t>
            </a: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444208" y="5085184"/>
            <a:ext cx="223224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5248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r"/>
            <a:r>
              <a:rPr lang="ru-RU" dirty="0" smtClean="0"/>
              <a:t>Ответы к тесту: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96752"/>
            <a:ext cx="7859216" cy="5112608"/>
          </a:xfrm>
        </p:spPr>
        <p:txBody>
          <a:bodyPr>
            <a:normAutofit lnSpcReduction="10000"/>
          </a:bodyPr>
          <a:lstStyle/>
          <a:p>
            <a:pPr marL="651510" indent="-514350">
              <a:buAutoNum type="arabicParenR"/>
            </a:pPr>
            <a:r>
              <a:rPr lang="ru-RU" dirty="0" smtClean="0"/>
              <a:t>В</a:t>
            </a:r>
          </a:p>
          <a:p>
            <a:pPr marL="651510" indent="-514350">
              <a:buAutoNum type="arabicParenR"/>
            </a:pPr>
            <a:r>
              <a:rPr lang="ru-RU" dirty="0" smtClean="0"/>
              <a:t>А</a:t>
            </a:r>
          </a:p>
          <a:p>
            <a:pPr marL="651510" indent="-514350">
              <a:buAutoNum type="arabicParenR"/>
            </a:pPr>
            <a:r>
              <a:rPr lang="ru-RU" dirty="0" smtClean="0"/>
              <a:t>Г</a:t>
            </a:r>
          </a:p>
          <a:p>
            <a:pPr marL="651510" indent="-514350">
              <a:buAutoNum type="arabicParenR"/>
            </a:pPr>
            <a:r>
              <a:rPr lang="ru-RU" dirty="0" smtClean="0"/>
              <a:t>В</a:t>
            </a:r>
          </a:p>
          <a:p>
            <a:pPr marL="651510" indent="-514350">
              <a:buAutoNum type="arabicParenR"/>
            </a:pPr>
            <a:r>
              <a:rPr lang="ru-RU" dirty="0" smtClean="0"/>
              <a:t>А</a:t>
            </a:r>
          </a:p>
          <a:p>
            <a:pPr marL="651510" indent="-514350">
              <a:buAutoNum type="arabicParenR"/>
            </a:pPr>
            <a:r>
              <a:rPr lang="ru-RU" dirty="0" smtClean="0"/>
              <a:t>А</a:t>
            </a:r>
          </a:p>
          <a:p>
            <a:pPr marL="651510" indent="-514350">
              <a:buAutoNum type="arabicParenR"/>
            </a:pPr>
            <a:r>
              <a:rPr lang="ru-RU" dirty="0" smtClean="0"/>
              <a:t>Б</a:t>
            </a:r>
          </a:p>
          <a:p>
            <a:pPr marL="651510" indent="-514350">
              <a:buAutoNum type="arabicParenR"/>
            </a:pPr>
            <a:r>
              <a:rPr lang="ru-RU" dirty="0" smtClean="0"/>
              <a:t>А</a:t>
            </a:r>
          </a:p>
          <a:p>
            <a:pPr marL="651510" indent="-514350">
              <a:buAutoNum type="arabicParenR"/>
            </a:pPr>
            <a:r>
              <a:rPr lang="ru-RU" dirty="0" smtClean="0"/>
              <a:t>Г</a:t>
            </a:r>
          </a:p>
          <a:p>
            <a:pPr marL="651510" indent="-514350">
              <a:buAutoNum type="arabicParenR"/>
            </a:pPr>
            <a:r>
              <a:rPr lang="ru-RU" dirty="0"/>
              <a:t>Б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129944"/>
            <a:ext cx="4028342" cy="274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872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tx2"/>
                </a:solidFill>
              </a:rPr>
              <a:t>Список использованной литературы:</a:t>
            </a:r>
            <a:endParaRPr lang="ru-RU" sz="30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276558"/>
              </p:ext>
            </p:extLst>
          </p:nvPr>
        </p:nvGraphicFramePr>
        <p:xfrm>
          <a:off x="395535" y="1052736"/>
          <a:ext cx="8191431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52120" y="551723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Интернет-ресурсы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4815522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21414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Динамика развития от одного возраста к другому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483768" y="952541"/>
            <a:ext cx="4320480" cy="87236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Стадии развития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3" name="Соединительная линия уступом 32"/>
          <p:cNvCxnSpPr/>
          <p:nvPr/>
        </p:nvCxnSpPr>
        <p:spPr>
          <a:xfrm>
            <a:off x="5977911" y="1779648"/>
            <a:ext cx="1368152" cy="30973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7326306" y="1474092"/>
            <a:ext cx="1566174" cy="11365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Кризис-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ные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6" name="Соединительная линия уступом 35"/>
          <p:cNvCxnSpPr/>
          <p:nvPr/>
        </p:nvCxnSpPr>
        <p:spPr>
          <a:xfrm rot="10800000" flipV="1">
            <a:off x="1907703" y="1710168"/>
            <a:ext cx="1296144" cy="30973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323528" y="1482923"/>
            <a:ext cx="1616223" cy="112771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Стабиль-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ные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endParaRPr lang="ru-RU" sz="2000" dirty="0">
              <a:solidFill>
                <a:schemeClr val="tx2"/>
              </a:solidFill>
            </a:endParaRPr>
          </a:p>
        </p:txBody>
      </p:sp>
      <p:cxnSp>
        <p:nvCxnSpPr>
          <p:cNvPr id="41" name="Прямая со стрелкой 40"/>
          <p:cNvCxnSpPr>
            <a:stCxn id="37" idx="4"/>
          </p:cNvCxnSpPr>
          <p:nvPr/>
        </p:nvCxnSpPr>
        <p:spPr>
          <a:xfrm>
            <a:off x="1131640" y="2610642"/>
            <a:ext cx="124036" cy="336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5508104" y="2907772"/>
            <a:ext cx="3186354" cy="6480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Быстро и резко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516386" y="2919777"/>
            <a:ext cx="3119510" cy="6480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Медленно и постепенно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50298" y="3919569"/>
            <a:ext cx="4066937" cy="25202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Плавное течение процесса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минимальные изменения        накапливаются, которые дают качественный скачок в конце периода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составляют большую часть детства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длятся по несколько лет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5048406" y="3933057"/>
            <a:ext cx="3772066" cy="25202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Краткие, бурные стадии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езкие сдвиги и перемены в личности ребенка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границы размыты, не отчетливы, начинаются и завершаются незаметно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лятся не долго (несколько месяцев)</a:t>
            </a:r>
          </a:p>
          <a:p>
            <a:pPr marL="285750" indent="-285750">
              <a:buFontTx/>
              <a:buChar char="-"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5" name="Стрелка вниз 54"/>
          <p:cNvSpPr/>
          <p:nvPr/>
        </p:nvSpPr>
        <p:spPr>
          <a:xfrm>
            <a:off x="7264995" y="3567849"/>
            <a:ext cx="288032" cy="35172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>
            <a:off x="1803209" y="3567849"/>
            <a:ext cx="288032" cy="36520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 стрелкой 60"/>
          <p:cNvCxnSpPr/>
          <p:nvPr/>
        </p:nvCxnSpPr>
        <p:spPr>
          <a:xfrm flipH="1">
            <a:off x="7956376" y="2610642"/>
            <a:ext cx="288032" cy="309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50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7424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Младший </a:t>
            </a:r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школьный возраст 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— этап развития ребенка в возрастном диапазоне от 6-7 до 9-11лет. 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208912" cy="10081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>
              <a:solidFill>
                <a:srgbClr val="8C1F14"/>
              </a:solidFill>
            </a:endParaRPr>
          </a:p>
          <a:p>
            <a:pPr marL="0" indent="0" algn="ctr">
              <a:buNone/>
            </a:pPr>
            <a:r>
              <a:rPr lang="ru-RU" sz="3300" dirty="0" smtClean="0">
                <a:solidFill>
                  <a:srgbClr val="8C1F14"/>
                </a:solidFill>
              </a:rPr>
              <a:t>Этот возраст называют вершиной детства</a:t>
            </a:r>
            <a:endParaRPr lang="ru-RU" sz="3300" dirty="0">
              <a:solidFill>
                <a:srgbClr val="8C1F14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596" y="3284984"/>
            <a:ext cx="3817338" cy="334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78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683568" y="188640"/>
            <a:ext cx="8064896" cy="4320480"/>
          </a:xfrm>
          <a:prstGeom prst="horizontalScroll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31640" y="1052736"/>
            <a:ext cx="72008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	Ребенок </a:t>
            </a:r>
            <a:r>
              <a:rPr lang="ru-RU" sz="2500" dirty="0"/>
              <a:t>- это живой человек. Это вовсе не орнамент нашей жизни, это отдельная полнокровная и богатая жизнь. </a:t>
            </a:r>
            <a:endParaRPr lang="ru-RU" sz="2500" dirty="0" smtClean="0"/>
          </a:p>
          <a:p>
            <a:r>
              <a:rPr lang="ru-RU" sz="2500" dirty="0"/>
              <a:t>	</a:t>
            </a:r>
            <a:r>
              <a:rPr lang="ru-RU" sz="2500" dirty="0" smtClean="0"/>
              <a:t>По </a:t>
            </a:r>
            <a:r>
              <a:rPr lang="ru-RU" sz="2500" dirty="0"/>
              <a:t>силе эмоций, по тревожности и глубине впечатлений, по чистоте и красоте волевых напряжений детская жизнь несравненно богаче жизни взрослых. </a:t>
            </a:r>
            <a:endParaRPr lang="ru-RU" sz="2500" dirty="0" smtClean="0"/>
          </a:p>
          <a:p>
            <a:endParaRPr lang="ru-RU" sz="2500" dirty="0"/>
          </a:p>
          <a:p>
            <a:pPr algn="r"/>
            <a:r>
              <a:rPr lang="ru-RU" sz="2500" b="1" i="1" dirty="0" smtClean="0"/>
              <a:t>Антон </a:t>
            </a:r>
            <a:r>
              <a:rPr lang="ru-RU" sz="2500" b="1" i="1" dirty="0"/>
              <a:t>Семенович Макаренко</a:t>
            </a:r>
            <a:endParaRPr lang="ru-RU" sz="2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283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1689</TotalTime>
  <Words>2497</Words>
  <Application>Microsoft Office PowerPoint</Application>
  <PresentationFormat>Экран (4:3)</PresentationFormat>
  <Paragraphs>509</Paragraphs>
  <Slides>66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66</vt:i4>
      </vt:variant>
    </vt:vector>
  </HeadingPairs>
  <TitlesOfParts>
    <vt:vector size="67" baseType="lpstr">
      <vt:lpstr>Апекс</vt:lpstr>
      <vt:lpstr>НЕГОСУДАРСТВЕННОЕ ОБРАЗОВАТЕЛЬНОЕ УЧРЕЖДЕНИЕ ВЫСШЕГО ОБРАЗОВАНИЯ “МОСКОВСКИЙ СОЦИАЛЬНО-ПЕДАГОГИЧЕСКИЙ ИНСТИТУТ”</vt:lpstr>
      <vt:lpstr>План</vt:lpstr>
      <vt:lpstr>Содержание</vt:lpstr>
      <vt:lpstr>Цель работы:</vt:lpstr>
      <vt:lpstr>Возрастная периодизация </vt:lpstr>
      <vt:lpstr>Периоды возрастного развития</vt:lpstr>
      <vt:lpstr>Динамика развития от одного возраста к другому</vt:lpstr>
      <vt:lpstr> Младший школьный возраст — этап развития ребенка в возрастном диапазоне от 6-7 до 9-11лет. </vt:lpstr>
      <vt:lpstr>Презентация PowerPoint</vt:lpstr>
      <vt:lpstr>Общение дошкольника со взрослыми</vt:lpstr>
      <vt:lpstr>Младший школьный возраст – это особый период в жизни ребенка. В школе возникает новая структура отношений.   Система “ребенок – взрослый” дифференцируется (В.В.Давыдов):</vt:lpstr>
      <vt:lpstr>Общение со взрослым -определяющий фактор психического развития ребенка</vt:lpstr>
      <vt:lpstr>Общение со сверстниками</vt:lpstr>
      <vt:lpstr>Общение младших школьников со сверстниками</vt:lpstr>
      <vt:lpstr>Презентация PowerPoint</vt:lpstr>
      <vt:lpstr>Депривация -</vt:lpstr>
      <vt:lpstr>Некоторые виды депривации</vt:lpstr>
      <vt:lpstr>Психологические последствия депривации  в младшем школьном возрасте</vt:lpstr>
      <vt:lpstr>Опасность депривации</vt:lpstr>
      <vt:lpstr>Память</vt:lpstr>
      <vt:lpstr>Внимание</vt:lpstr>
      <vt:lpstr>Восприятие</vt:lpstr>
      <vt:lpstr>Мышление</vt:lpstr>
      <vt:lpstr>В конце младшего школьного возраста (и позже) проявляются индивидуальные различия между детьми: </vt:lpstr>
      <vt:lpstr>Сравнительная характеристика эмпирического и теоретического мышления</vt:lpstr>
      <vt:lpstr>Младший школьный возраст – возраст интенсивного интеллектуального развития</vt:lpstr>
      <vt:lpstr>Речь</vt:lpstr>
      <vt:lpstr>Для развития речи  младших школьников часто используются скороговорки</vt:lpstr>
      <vt:lpstr>Структура мотивации младшего школьника</vt:lpstr>
      <vt:lpstr> Самосознание и самооценка </vt:lpstr>
      <vt:lpstr>Стадии морального развития по Колбергу</vt:lpstr>
      <vt:lpstr>Эмоциональное развитие</vt:lpstr>
      <vt:lpstr>Кризис 7 лет - период рождения социального «Я» ребенка</vt:lpstr>
      <vt:lpstr>Особенности кризиса 7 лет</vt:lpstr>
      <vt:lpstr>Как вести себя с ребенком во время кризиса 7 лет</vt:lpstr>
      <vt:lpstr>Основные новообразования младшего школьного возраста (Л.И.Божович)</vt:lpstr>
      <vt:lpstr>Развивающие игры для младших школьников</vt:lpstr>
      <vt:lpstr>Общая характеристика психического развития ребенка младшего школьного возраста</vt:lpstr>
      <vt:lpstr>Учебная деятельность – ведущая деятельность  детей младшего школьного возраста</vt:lpstr>
      <vt:lpstr>Мотивы учения</vt:lpstr>
      <vt:lpstr>Динамика мотивов учения у младших школьников</vt:lpstr>
      <vt:lpstr>Презентация PowerPoint</vt:lpstr>
      <vt:lpstr>Результат учебной деятельности </vt:lpstr>
      <vt:lpstr>Адаптация </vt:lpstr>
      <vt:lpstr>Этапы адаптации</vt:lpstr>
      <vt:lpstr>АДАПТАЦИЯ</vt:lpstr>
      <vt:lpstr>Основные показатели благоприятной адаптации ребенка:</vt:lpstr>
      <vt:lpstr>Основные показатели трудностей адаптации ребенка:</vt:lpstr>
      <vt:lpstr>Трудности, которые могут возникнуть у первоклассников</vt:lpstr>
      <vt:lpstr>Рекомендации родителям  по адаптации ребенка к школе</vt:lpstr>
      <vt:lpstr>Рекомендации учителям  по адаптации ребенка к школе</vt:lpstr>
      <vt:lpstr>Презентация PowerPoint</vt:lpstr>
      <vt:lpstr>Вывод</vt:lpstr>
      <vt:lpstr>Тестовые задания</vt:lpstr>
      <vt:lpstr>Тестовые задания</vt:lpstr>
      <vt:lpstr>Тестовые задания</vt:lpstr>
      <vt:lpstr>Тестовые задания</vt:lpstr>
      <vt:lpstr>Тестовые задания</vt:lpstr>
      <vt:lpstr>Тестовые задания</vt:lpstr>
      <vt:lpstr>Тестовые задания</vt:lpstr>
      <vt:lpstr>Тестовые задания</vt:lpstr>
      <vt:lpstr>Тестовые задания</vt:lpstr>
      <vt:lpstr>Тестовые задания</vt:lpstr>
      <vt:lpstr>Ответы к тесту:</vt:lpstr>
      <vt:lpstr>Список использованной литературы:</vt:lpstr>
      <vt:lpstr>Спасибо за внимание!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Uzed</dc:creator>
  <cp:lastModifiedBy>Алексей</cp:lastModifiedBy>
  <cp:revision>149</cp:revision>
  <dcterms:created xsi:type="dcterms:W3CDTF">2017-04-08T12:53:54Z</dcterms:created>
  <dcterms:modified xsi:type="dcterms:W3CDTF">2017-04-15T07:02:01Z</dcterms:modified>
</cp:coreProperties>
</file>