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2" r:id="rId2"/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3D8B"/>
    <a:srgbClr val="DB4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7596D-8401-4071-A2A9-FD8D4B28178A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DDB21-29AF-432A-9B3B-0003B917B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686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DDB21-29AF-432A-9B3B-0003B917BF2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2.gif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hyperlink" Target="http://iskusstvopisma.ru/wp-content/uploads/2014/02/002_hot_pink_fur.jpg" TargetMode="External"/><Relationship Id="rId7" Type="http://schemas.openxmlformats.org/officeDocument/2006/relationships/hyperlink" Target="http://ljubimyj-detskij.ru/zagadki/1427-detyam-zagadki-o-professiyakh-doktor-vrach.html-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ladraz.ru/zagadki-dlja-detei/zagadki-pro-profesi-mam.html" TargetMode="External"/><Relationship Id="rId5" Type="http://schemas.openxmlformats.org/officeDocument/2006/relationships/hyperlink" Target="http://img-fotki.yandex.ru/get/9515/16969765.1ab/0_819ed_7d6e3bb2_M.png" TargetMode="External"/><Relationship Id="rId4" Type="http://schemas.openxmlformats.org/officeDocument/2006/relationships/hyperlink" Target="http://img-fotki.yandex.ru/get/4423/38372570.154/0_8d4fa_40b47ce7_XL.jpg" TargetMode="External"/><Relationship Id="rId9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4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gif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28740" y="1772816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«Мамы </a:t>
            </a:r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разные нужны,</a:t>
            </a:r>
          </a:p>
          <a:p>
            <a:pPr algn="ctr"/>
            <a:r>
              <a:rPr lang="ru-RU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Мамы разные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важны»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2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 для детей с 4 до 5 лет)</a:t>
            </a:r>
          </a:p>
          <a:p>
            <a:endParaRPr lang="ru-RU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4" name="Picture 6" descr="C:\Users\Галина\Desktop\8 марта 2017 год\10092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19" y="4005064"/>
            <a:ext cx="1983726" cy="261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Штриховая стрелка вправо 1"/>
          <p:cNvSpPr/>
          <p:nvPr/>
        </p:nvSpPr>
        <p:spPr>
          <a:xfrm>
            <a:off x="4759147" y="4777510"/>
            <a:ext cx="1985364" cy="726948"/>
          </a:xfrm>
          <a:prstGeom prst="strip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04804" y="1886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Муниципальное бюджетное дошкольное образовательное учреждение </a:t>
            </a:r>
            <a:endParaRPr lang="ru-RU" sz="16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            «</a:t>
            </a:r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Детский с ад комбинированного вида № 51 «Родничок»</a:t>
            </a:r>
          </a:p>
        </p:txBody>
      </p:sp>
      <p:pic>
        <p:nvPicPr>
          <p:cNvPr id="11" name="Picture 4" descr="http://4.bp.blogspot.com/-rHjfpfYFAco/UJ87ec_i2UI/AAAAAAAAAaQ/3pnmMGx8Sb4/s1600/%D1%81%D0%BE%D0%B2%D0%B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116" y="3573016"/>
            <a:ext cx="2399675" cy="282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75188" y="5969142"/>
            <a:ext cx="5021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Автор: Горных Галина Ивановна, воспитатель высшей квалификационной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33608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99054" y="292494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учитель</a:t>
            </a:r>
            <a:endParaRPr lang="ru-RU" sz="28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7030A0"/>
              </a:solidFill>
              <a:latin typeface="Helvetica Neue"/>
            </a:endParaRPr>
          </a:p>
          <a:p>
            <a:pPr algn="just"/>
            <a:endParaRPr lang="ru-RU" sz="28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6708" y="134958"/>
            <a:ext cx="3933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 школе я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учёный 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самый -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Повезло мне очень с мамой.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От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неё 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узнают дети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На уроке всё на свете.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Станут лучше и умней,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Справедливей и добрей.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8" name="Рисунок 3" descr="учитель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01" t="4167" r="12482" b="15625"/>
          <a:stretch>
            <a:fillRect/>
          </a:stretch>
        </p:blipFill>
        <p:spPr bwMode="auto">
          <a:xfrm>
            <a:off x="3433310" y="2314762"/>
            <a:ext cx="3240360" cy="42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Галина\Desktop\8 марта 2017 год\puiple-2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999" flipH="1">
            <a:off x="885892" y="4145458"/>
            <a:ext cx="1531505" cy="235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514" y="4640692"/>
            <a:ext cx="1881244" cy="192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585" y="2780928"/>
            <a:ext cx="2510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кондитер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345272"/>
            <a:ext cx="36954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Ох, какой у мамы цех!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Ароматный, сладкий!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сахар и орех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Сыплет в шоколадки.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Здесь порядок, чистота,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Не работа - красота!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7170" name="Picture 2" descr="https://im1-tub-ru.yandex.net/i?id=47d5d72e3dc763ff0661a6aab089e91d-l&amp;n=1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92896"/>
            <a:ext cx="324036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869160"/>
            <a:ext cx="1593212" cy="172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playcast.ru/uploads/2015/07/11/1429143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3933056"/>
            <a:ext cx="158417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492896"/>
            <a:ext cx="2348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продавец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752" y="404664"/>
            <a:ext cx="5670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Есть у мамы на прилавке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Куклы, мячики, булавки,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Обувь - справа, ткани - слева,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Чашки - на витрине.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словно королева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 нашем магазине!</a:t>
            </a:r>
            <a:r>
              <a:rPr lang="ru-RU" sz="1400" dirty="0">
                <a:solidFill>
                  <a:srgbClr val="000000"/>
                </a:solidFill>
                <a:latin typeface="Helvetica Neue"/>
              </a:rPr>
              <a:t> </a:t>
            </a:r>
            <a:endParaRPr lang="ru-RU" sz="14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10242" name="Picture 2" descr="http://www.podolsk-baby.ru/assets/images/detki_3-7/prof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756" y="2408800"/>
            <a:ext cx="3312368" cy="40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393177" cy="16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nline-psycholog.ru/wp-content/uploads/2015/11/3699_html_39679f6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5" y="4431068"/>
            <a:ext cx="2420793" cy="2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00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492896"/>
            <a:ext cx="30688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Врач, доктор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393177" cy="16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9722" y="27690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893D8B"/>
                </a:solidFill>
              </a:rPr>
              <a:t>М</a:t>
            </a:r>
            <a:r>
              <a:rPr lang="ru-RU" sz="2000" b="1" dirty="0" smtClean="0">
                <a:solidFill>
                  <a:srgbClr val="893D8B"/>
                </a:solidFill>
              </a:rPr>
              <a:t>ама лечит </a:t>
            </a:r>
            <a:r>
              <a:rPr lang="ru-RU" sz="2000" b="1" dirty="0">
                <a:solidFill>
                  <a:srgbClr val="893D8B"/>
                </a:solidFill>
              </a:rPr>
              <a:t>от любых </a:t>
            </a:r>
            <a:r>
              <a:rPr lang="ru-RU" sz="2000" b="1" dirty="0" smtClean="0">
                <a:solidFill>
                  <a:srgbClr val="893D8B"/>
                </a:solidFill>
              </a:rPr>
              <a:t>болезней,</a:t>
            </a:r>
            <a:r>
              <a:rPr lang="ru-RU" sz="2400" b="1" dirty="0" smtClean="0">
                <a:solidFill>
                  <a:srgbClr val="893D8B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rgbClr val="893D8B"/>
                </a:solidFill>
              </a:rPr>
              <a:t>Если </a:t>
            </a:r>
            <a:r>
              <a:rPr lang="ru-RU" sz="2000" b="1" dirty="0">
                <a:solidFill>
                  <a:srgbClr val="893D8B"/>
                </a:solidFill>
              </a:rPr>
              <a:t>заболеют детки,</a:t>
            </a:r>
          </a:p>
          <a:p>
            <a:r>
              <a:rPr lang="ru-RU" sz="2000" b="1" dirty="0" smtClean="0">
                <a:solidFill>
                  <a:srgbClr val="893D8B"/>
                </a:solidFill>
              </a:rPr>
              <a:t>Мама  </a:t>
            </a:r>
            <a:r>
              <a:rPr lang="ru-RU" sz="2000" b="1" dirty="0">
                <a:solidFill>
                  <a:srgbClr val="893D8B"/>
                </a:solidFill>
              </a:rPr>
              <a:t>назначит им таблетки.</a:t>
            </a:r>
          </a:p>
          <a:p>
            <a:r>
              <a:rPr lang="ru-RU" sz="2000" b="1" dirty="0">
                <a:solidFill>
                  <a:srgbClr val="893D8B"/>
                </a:solidFill>
              </a:rPr>
              <a:t>Зубки вылечит,  ринит,</a:t>
            </a:r>
          </a:p>
          <a:p>
            <a:r>
              <a:rPr lang="ru-RU" sz="2000" b="1" dirty="0">
                <a:solidFill>
                  <a:srgbClr val="893D8B"/>
                </a:solidFill>
              </a:rPr>
              <a:t>да ещё  аппендицит.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4">
                    <a:lumMod val="75000"/>
                  </a:schemeClr>
                </a:solidFill>
              </a:rPr>
            </a:b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338" name="Picture 2" descr="http://bigphotoportal.ru/img/articles/Feb/15/116a353049987168f4398b90a0c08f35/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544" y="3651282"/>
            <a:ext cx="2304256" cy="319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children37.ru/%D0%9E%D1%81%D0%BC%D0%BE%D1%82%D1%8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988840"/>
            <a:ext cx="3384376" cy="435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05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408800"/>
            <a:ext cx="2520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ветеринар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293220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лечит всех зверей -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Кошку, пса и ламу.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Болен друг? Звонят скорей,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Вызывают маму.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знает все таблетки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Для ежа и птички в клетке</a:t>
            </a:r>
            <a:r>
              <a:rPr lang="ru-RU" sz="2000" dirty="0">
                <a:solidFill>
                  <a:srgbClr val="000000"/>
                </a:solidFill>
                <a:latin typeface="Helvetica Neue"/>
              </a:rPr>
              <a:t>.</a:t>
            </a:r>
            <a:endParaRPr lang="ru-RU" sz="2000" b="0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9" y="5301208"/>
            <a:ext cx="1305180" cy="125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3.bp.blogspot.com/--SA1cjeru9g/UwHEnl63jXI/AAAAAAAAb4w/Fa1TMhca_rM/s1600/65468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1" y="4005063"/>
            <a:ext cx="1805821" cy="269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rintonic.ru/uploads/images/2016/04/15/.tmb/thumb_img_5710ad1de9868_resize_900_50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12208"/>
            <a:ext cx="3672408" cy="413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4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Интернет-ресурсы: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40768"/>
            <a:ext cx="8064896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hlinkClick r:id="rId3"/>
              </a:rPr>
              <a:t>http://iskusstvopisma.ru/wp-content/uploads/2014/02/002_hot_pink_fur.jpg</a:t>
            </a:r>
            <a:r>
              <a:rPr lang="ru-RU" sz="1600" dirty="0">
                <a:solidFill>
                  <a:prstClr val="black"/>
                </a:solidFill>
              </a:rPr>
              <a:t> - фон розовый рамка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4"/>
              </a:rPr>
              <a:t>http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://img-fotki.yandex.ru/get/4423/38372570.154/0_8d4fa_40b47ce7_XL.jpg</a:t>
            </a:r>
            <a:r>
              <a:rPr lang="ru-RU" sz="1600" dirty="0">
                <a:solidFill>
                  <a:prstClr val="black"/>
                </a:solidFill>
              </a:rPr>
              <a:t> -полянка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hlinkClick r:id="rId5"/>
              </a:rPr>
              <a:t>http://img-fotki.yandex.ru/get/9515/16969765.1ab/0_819ed_7d6e3bb2_M.png</a:t>
            </a:r>
            <a:r>
              <a:rPr lang="ru-RU" sz="1600" dirty="0">
                <a:solidFill>
                  <a:prstClr val="black"/>
                </a:solidFill>
              </a:rPr>
              <a:t> -птички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6"/>
              </a:rPr>
              <a:t>http</a:t>
            </a:r>
            <a:r>
              <a:rPr lang="en-US" sz="1600" dirty="0">
                <a:solidFill>
                  <a:prstClr val="black"/>
                </a:solidFill>
                <a:hlinkClick r:id="rId6"/>
              </a:rPr>
              <a:t>://</a:t>
            </a:r>
            <a:r>
              <a:rPr lang="en-US" sz="1600" dirty="0" smtClean="0">
                <a:solidFill>
                  <a:prstClr val="black"/>
                </a:solidFill>
                <a:hlinkClick r:id="rId6"/>
              </a:rPr>
              <a:t>kladraz.ru/zagadki-dlja-detei/zagadki-pro-profesi-mam.html</a:t>
            </a:r>
            <a:r>
              <a:rPr lang="ru-RU" sz="1600" dirty="0" smtClean="0">
                <a:solidFill>
                  <a:prstClr val="black"/>
                </a:solidFill>
              </a:rPr>
              <a:t> -загадки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600" dirty="0">
                <a:hlinkClick r:id="rId7"/>
              </a:rPr>
              <a:t>http://</a:t>
            </a:r>
            <a:r>
              <a:rPr lang="ru-RU" sz="1600" dirty="0" smtClean="0">
                <a:hlinkClick r:id="rId7"/>
              </a:rPr>
              <a:t>ljubimyj-detskij.ru/zagadki/1427-detyam-zagadki-o-professiyakh-doktor-vrach.html-</a:t>
            </a:r>
            <a:r>
              <a:rPr lang="ru-RU" sz="1600" dirty="0" smtClean="0"/>
              <a:t> загадки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5" name="Управляющая кнопка: возврат 4">
            <a:hlinkClick r:id="rId8" action="ppaction://hlinksldjump" highlightClick="1"/>
          </p:cNvPr>
          <p:cNvSpPr/>
          <p:nvPr/>
        </p:nvSpPr>
        <p:spPr>
          <a:xfrm>
            <a:off x="6300192" y="5517232"/>
            <a:ext cx="864096" cy="682376"/>
          </a:xfrm>
          <a:prstGeom prst="actionButtonReturn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653136"/>
            <a:ext cx="1953252" cy="19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2483768" y="4581128"/>
            <a:ext cx="37338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Начать игру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41277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</a:t>
            </a:r>
            <a:r>
              <a:rPr lang="ru-RU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загадки.</a:t>
            </a:r>
          </a:p>
          <a:p>
            <a:endParaRPr lang="ru-RU" sz="3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Чтобы проверить себя – жми на</a:t>
            </a:r>
          </a:p>
          <a:p>
            <a:endParaRPr lang="ru-RU" sz="32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 на следующий слайд – жми на </a:t>
            </a:r>
            <a:endParaRPr lang="ru-RU" sz="32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88587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алина\Desktop\8 марта 2017 год\10092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519" y="4390318"/>
            <a:ext cx="1983726" cy="222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Галина\Desktop\8 марта 2017 год\10092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81" y="3200609"/>
            <a:ext cx="858959" cy="97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42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23728" y="404664"/>
            <a:ext cx="5958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Доброты, тепла души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Мамочке не жалко.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Ждут мамулю малыши -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Вася, Маша, Галка,</a:t>
            </a:r>
          </a:p>
          <a:p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Паша, Сеня и Марат -</a:t>
            </a:r>
          </a:p>
          <a:p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Ждёт её 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весь детский сад!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356992"/>
            <a:ext cx="3001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Воспитатель     </a:t>
            </a:r>
            <a:endParaRPr lang="ru-RU" sz="40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46" y="5251161"/>
            <a:ext cx="1305180" cy="1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ds83.edusev.ru/uploads/1000/765/section/34543/Malyshkina-shkola-kartin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8" y="4797152"/>
            <a:ext cx="2328193" cy="165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laycast.ru/uploads/2015/10/04/1532581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84" y="2492896"/>
            <a:ext cx="387925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8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663586"/>
            <a:ext cx="1983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повар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95826" y="260648"/>
            <a:ext cx="3855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Приготовит мама суп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Малышам из разных групп,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Ловко вылепит котлеты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И нарежет винегреты.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И с такой умелой мамой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Я бываю сытый самый! 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11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esktop\8 марта 2017 год\povar-vecto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338437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8 марта 2017 год\deti-5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509120"/>
            <a:ext cx="3168352" cy="23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9" y="5157192"/>
            <a:ext cx="1305180" cy="1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4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270892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Почтальон</a:t>
            </a:r>
            <a:r>
              <a:rPr lang="ru-RU" sz="54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        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476672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7030A0"/>
                </a:solidFill>
                <a:latin typeface="Helvetica Neue"/>
              </a:rPr>
              <a:t>Мама всех важней, поверьте!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Helvetica Neue"/>
              </a:rPr>
              <a:t>С толстой сумкой ходит мама.</a:t>
            </a:r>
          </a:p>
          <a:p>
            <a:pPr algn="just"/>
            <a:r>
              <a:rPr lang="ru-RU" b="1" dirty="0" smtClean="0">
                <a:solidFill>
                  <a:srgbClr val="7030A0"/>
                </a:solidFill>
                <a:latin typeface="Helvetica Neue"/>
              </a:rPr>
              <a:t>Принесёт </a:t>
            </a:r>
            <a:r>
              <a:rPr lang="ru-RU" b="1" dirty="0">
                <a:solidFill>
                  <a:srgbClr val="7030A0"/>
                </a:solidFill>
                <a:latin typeface="Helvetica Neue"/>
              </a:rPr>
              <a:t>письмо в конверте,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Helvetica Neue"/>
              </a:rPr>
              <a:t>Бандероль и телеграмму.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Helvetica Neue"/>
              </a:rPr>
              <a:t>Люди маму очень ждут,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  <a:latin typeface="Helvetica Neue"/>
              </a:rPr>
              <a:t>Уважают мамин </a:t>
            </a:r>
            <a:r>
              <a:rPr lang="ru-RU" b="1" dirty="0" smtClean="0">
                <a:solidFill>
                  <a:srgbClr val="7030A0"/>
                </a:solidFill>
                <a:latin typeface="Helvetica Neue"/>
              </a:rPr>
              <a:t>труд.</a:t>
            </a:r>
            <a:endParaRPr lang="ru-RU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157192"/>
            <a:ext cx="1089156" cy="11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video-otkritka.ru/albom/raznoe-prozrahnii/69261035_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670" y="4005064"/>
            <a:ext cx="2160240" cy="26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glaza.info/_news/IMG_5325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0"/>
          <a:stretch/>
        </p:blipFill>
        <p:spPr bwMode="auto">
          <a:xfrm>
            <a:off x="3685406" y="2348880"/>
            <a:ext cx="2781300" cy="4060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23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5536" y="2708920"/>
            <a:ext cx="2356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музыкант</a:t>
            </a:r>
            <a:endParaRPr lang="ru-RU" sz="40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69122" y="404664"/>
            <a:ext cx="432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Нужно маме для работы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На пюпитр поставить ноты.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Маму только попроси,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И сыграет: "Ми, соль, си!"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Я скажу ребятам гордо: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"Мама знает все аккорды!"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4098" name="Picture 2" descr="http://122012.imgbb.ru/user/39/398475/1/dbf2c07bb7bcce705c4389d39a77df9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786997" y="2408800"/>
            <a:ext cx="3377530" cy="418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42" y="5085184"/>
            <a:ext cx="1377188" cy="13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playcast.ru/uploads/2016/04/12/18236508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6"/>
          <a:stretch/>
        </p:blipFill>
        <p:spPr bwMode="auto">
          <a:xfrm flipH="1">
            <a:off x="664597" y="3861048"/>
            <a:ext cx="2102401" cy="31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22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2674677"/>
            <a:ext cx="2279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медсестра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28234" y="438986"/>
            <a:ext cx="4222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может ставить банки,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Мазать ссадины и ранки.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делает уколы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Всем ребятам нашей школы.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лаской, добрым словом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Помогает стать здоровым! 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5122" name="Picture 2" descr="http://static5.depositphotos.com/1031888/447/v/950/depositphotos_4473346-Nurse-Hospit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0" t="3942" r="10711" b="6673"/>
          <a:stretch/>
        </p:blipFill>
        <p:spPr bwMode="auto">
          <a:xfrm>
            <a:off x="3851920" y="2408800"/>
            <a:ext cx="3096344" cy="390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алина\Desktop\8 марта 2017 год\gewond001w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01" y="4221088"/>
            <a:ext cx="28575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06" y="5229200"/>
            <a:ext cx="1809236" cy="118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7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852936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Портниха, швея</a:t>
            </a:r>
            <a:endParaRPr lang="ru-RU" sz="36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3309" y="620688"/>
            <a:ext cx="57630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Helvetica Neue"/>
              </a:rPr>
              <a:t>Мама </a:t>
            </a:r>
            <a:r>
              <a:rPr lang="ru-RU" sz="2400" b="1" dirty="0">
                <a:solidFill>
                  <a:srgbClr val="7030A0"/>
                </a:solidFill>
                <a:latin typeface="Helvetica Neue"/>
              </a:rPr>
              <a:t>- золотые руки -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Helvetica Neue"/>
              </a:rPr>
              <a:t>Шьет рубашки, платья, брюки.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Helvetica Neue"/>
              </a:rPr>
              <a:t>Папа, я, </a:t>
            </a:r>
            <a:r>
              <a:rPr lang="ru-RU" sz="2400" b="1" dirty="0" smtClean="0">
                <a:solidFill>
                  <a:srgbClr val="7030A0"/>
                </a:solidFill>
                <a:latin typeface="Helvetica Neue"/>
              </a:rPr>
              <a:t>сестрёнка </a:t>
            </a:r>
            <a:r>
              <a:rPr lang="ru-RU" sz="2400" b="1" dirty="0">
                <a:solidFill>
                  <a:srgbClr val="7030A0"/>
                </a:solidFill>
                <a:latin typeface="Helvetica Neue"/>
              </a:rPr>
              <a:t>Света -</a:t>
            </a:r>
          </a:p>
          <a:p>
            <a:pPr algn="just"/>
            <a:r>
              <a:rPr lang="ru-RU" sz="2400" b="1" dirty="0">
                <a:solidFill>
                  <a:srgbClr val="7030A0"/>
                </a:solidFill>
                <a:latin typeface="Helvetica Neue"/>
              </a:rPr>
              <a:t>Все с иголочки одеты!</a:t>
            </a:r>
          </a:p>
          <a:p>
            <a:pPr algn="just"/>
            <a:endParaRPr lang="ru-RU" sz="24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8194" name="Picture 2" descr="http://2.bp.blogspot.com/-7hwS76TMs5Q/Ufj4Wd1vxPI/AAAAAAACahI/eWsCbWKAqqk/s1600/3346547_profes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329063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013176"/>
            <a:ext cx="1521204" cy="14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rhivurokov.ru/kopilka/up/html/2017/02/02/k_5893761fa04d0/user_file_589376208cfb9_9_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66" y="4221088"/>
            <a:ext cx="1981386" cy="238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4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8132" y="2435478"/>
            <a:ext cx="2904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9050">
                  <a:solidFill>
                    <a:srgbClr val="7030A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rPr>
              <a:t>парикмахер</a:t>
            </a:r>
            <a:endParaRPr lang="ru-RU" sz="5400" b="1" dirty="0">
              <a:ln w="19050">
                <a:solidFill>
                  <a:srgbClr val="7030A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484784"/>
            <a:ext cx="6318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>
              <a:solidFill>
                <a:srgbClr val="7030A0"/>
              </a:solidFill>
              <a:latin typeface="Helvetica Neue"/>
            </a:endParaRPr>
          </a:p>
          <a:p>
            <a:pPr algn="just"/>
            <a:endParaRPr lang="ru-RU" sz="28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15816" y="404664"/>
            <a:ext cx="3744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Мама делает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причёски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,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Подстригает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чёлки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.</a:t>
            </a: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Фены, ножницы,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расчёски</a:t>
            </a:r>
            <a:endParaRPr lang="ru-RU" sz="2000" b="1" dirty="0">
              <a:solidFill>
                <a:srgbClr val="7030A0"/>
              </a:solidFill>
              <a:latin typeface="Helvetica Neue"/>
            </a:endParaRPr>
          </a:p>
          <a:p>
            <a:pPr algn="just"/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У </a:t>
            </a:r>
            <a:r>
              <a:rPr lang="ru-RU" sz="2000" b="1" dirty="0" smtClean="0">
                <a:solidFill>
                  <a:srgbClr val="7030A0"/>
                </a:solidFill>
                <a:latin typeface="Helvetica Neue"/>
              </a:rPr>
              <a:t>неё </a:t>
            </a:r>
            <a:r>
              <a:rPr lang="ru-RU" sz="2000" b="1" dirty="0">
                <a:solidFill>
                  <a:srgbClr val="7030A0"/>
                </a:solidFill>
                <a:latin typeface="Helvetica Neue"/>
              </a:rPr>
              <a:t>на полке. </a:t>
            </a:r>
            <a:endParaRPr lang="ru-RU" sz="2000" b="1" i="0" dirty="0">
              <a:solidFill>
                <a:srgbClr val="7030A0"/>
              </a:solidFill>
              <a:effectLst/>
              <a:latin typeface="Helvetica Neue"/>
            </a:endParaRPr>
          </a:p>
        </p:txBody>
      </p:sp>
      <p:pic>
        <p:nvPicPr>
          <p:cNvPr id="6146" name="Picture 2" descr="http://1.bp.blogspot.com/-ErdKxu64Zb0/Ufj4U3bSjAI/AAAAAAACag0/WV5QDbQonZ8/s1600/3346544_professii_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26978"/>
            <a:ext cx="3528392" cy="47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Галина\Desktop\8 марта 2017 год\flowers15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42" y="397818"/>
            <a:ext cx="924694" cy="9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Галина\Desktop\8 марта 2017 год\100924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890" y="4797152"/>
            <a:ext cx="2097268" cy="176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3.bp.blogspot.com/-7zk75yYrTNk/Vv6cAnJXBvI/AAAAAAAACKg/X4CwKm0bLtUTD943JELwDZjT9N2DLBGnw/s1600/zima-leto-14-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13626" y="3962934"/>
            <a:ext cx="2027074" cy="276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438</Words>
  <Application>Microsoft Office PowerPoint</Application>
  <PresentationFormat>Экран (4:3)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Интернет-ресурсы: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RePack by Diakov</cp:lastModifiedBy>
  <cp:revision>40</cp:revision>
  <dcterms:created xsi:type="dcterms:W3CDTF">2014-11-06T15:17:15Z</dcterms:created>
  <dcterms:modified xsi:type="dcterms:W3CDTF">2017-04-16T05:12:28Z</dcterms:modified>
</cp:coreProperties>
</file>