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85" r:id="rId5"/>
    <p:sldId id="263" r:id="rId6"/>
    <p:sldId id="283" r:id="rId7"/>
    <p:sldId id="286" r:id="rId8"/>
    <p:sldId id="287" r:id="rId9"/>
    <p:sldId id="288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CC6600"/>
    <a:srgbClr val="FF9900"/>
    <a:srgbClr val="2D5902"/>
    <a:srgbClr val="005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60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ja-JP" noProof="0" smtClean="0"/>
              <a:t>Образец заголовка</a:t>
            </a:r>
            <a:endParaRPr lang="en-US" altLang="ja-JP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ja-JP" noProof="0" smtClean="0"/>
              <a:t>Образец подзаголовка</a:t>
            </a:r>
            <a:endParaRPr lang="en-US" altLang="ja-JP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F9A643-1E4C-4F4C-95BE-4FAC6790D387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CEA96-AAD5-4F37-BD4C-A274BA81A60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61158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C965C-3F2B-4D8A-A6D5-1C53633D3B3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93240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E2097-57F8-47F3-8C4A-327E52640DED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77853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CE342-8694-4A88-BC5D-B72B7294AEF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282847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C64AB-4D9C-4DBE-B1E7-978379BF05E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98893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D945D-812D-47EE-AC40-2B27C84E99C8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29135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F42B0-D76B-470E-9C51-CB82AF80567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202408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BC10B-E7F5-4A1E-B961-B7D50F6CB21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91440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D1CFB-A786-474B-B48C-207DF117F91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0205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A2B86-1D1C-4AF6-BEA2-930526A019C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5410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ja-JP" smtClean="0"/>
              <a:t>Заголовок слайда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1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2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3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4"/>
            <a:r>
              <a:rPr lang="ru-RU" altLang="ja-JP" smtClean="0"/>
              <a:t>Текст слайда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996633"/>
                </a:solidFill>
                <a:latin typeface="+mn-lt"/>
              </a:defRPr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996633"/>
                </a:solidFill>
                <a:latin typeface="+mn-lt"/>
              </a:defRPr>
            </a:lvl1pPr>
          </a:lstStyle>
          <a:p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6633"/>
                </a:solidFill>
                <a:latin typeface="+mn-lt"/>
              </a:defRPr>
            </a:lvl1pPr>
          </a:lstStyle>
          <a:p>
            <a:fld id="{1F8B9F80-3042-41F7-8E09-07B2A0E69F37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3200">
          <a:solidFill>
            <a:srgbClr val="9966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800">
          <a:solidFill>
            <a:srgbClr val="9966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400">
          <a:solidFill>
            <a:srgbClr val="9966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785794"/>
          </a:xfrm>
        </p:spPr>
        <p:txBody>
          <a:bodyPr/>
          <a:lstStyle/>
          <a:p>
            <a:r>
              <a:rPr lang="ru-RU" dirty="0" smtClean="0"/>
              <a:t>Валентин Петрович Катаев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63" y="784326"/>
            <a:ext cx="7429551" cy="5741017"/>
          </a:xfrm>
        </p:spPr>
      </p:pic>
    </p:spTree>
    <p:extLst>
      <p:ext uri="{BB962C8B-B14F-4D97-AF65-F5344CB8AC3E}">
        <p14:creationId xmlns="" xmlns:p14="http://schemas.microsoft.com/office/powerpoint/2010/main" val="39921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Svetik-semitsvetik-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116" y="428604"/>
            <a:ext cx="8194097" cy="60007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Svetik-semitsvetik-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976" y="355280"/>
            <a:ext cx="7877291" cy="61455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Svetik-semitsvetik-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272" y="500042"/>
            <a:ext cx="8567594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-285776"/>
            <a:ext cx="7500990" cy="7429552"/>
          </a:xfrm>
          <a:prstGeom prst="rect">
            <a:avLst/>
          </a:prstGeom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24" y="-112734"/>
            <a:ext cx="7399062" cy="6970734"/>
          </a:xfrm>
        </p:spPr>
      </p:pic>
    </p:spTree>
    <p:extLst>
      <p:ext uri="{BB962C8B-B14F-4D97-AF65-F5344CB8AC3E}">
        <p14:creationId xmlns="" xmlns:p14="http://schemas.microsoft.com/office/powerpoint/2010/main" val="3277840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Svetik-semitsvetik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0"/>
            <a:ext cx="742955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dirty="0"/>
          </a:p>
        </p:txBody>
      </p:sp>
      <p:pic>
        <p:nvPicPr>
          <p:cNvPr id="4" name="Рисунок 3" descr="TSvetik-semitsvetik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84" y="0"/>
            <a:ext cx="7049032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820525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656184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6" name="Содержимое 5" descr="TSvetik-semitsvetik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-128366"/>
            <a:ext cx="6929486" cy="6951815"/>
          </a:xfrm>
        </p:spPr>
      </p:pic>
    </p:spTree>
    <p:extLst>
      <p:ext uri="{BB962C8B-B14F-4D97-AF65-F5344CB8AC3E}">
        <p14:creationId xmlns="" xmlns:p14="http://schemas.microsoft.com/office/powerpoint/2010/main" val="18304920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_5161e_986f63bc_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-199877"/>
            <a:ext cx="6429419" cy="70578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Svetik-semitsvetik-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3" y="0"/>
            <a:ext cx="7449838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Svetik-semitsvetik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809" y="500042"/>
            <a:ext cx="8374034" cy="60007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49951">
  <a:themeElements>
    <a:clrScheme name="落ち葉と波紋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落ち葉と波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" pitchFamily="18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" pitchFamily="18" charset="0"/>
            <a:ea typeface="ＭＳ ゴシック" pitchFamily="49" charset="-128"/>
          </a:defRPr>
        </a:defPPr>
      </a:lstStyle>
    </a:lnDef>
  </a:objectDefaults>
  <a:extraClrSchemeLst>
    <a:extraClrScheme>
      <a:clrScheme name="落ち葉と波紋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10249951</Template>
  <TotalTime>175</TotalTime>
  <Words>3</Words>
  <Application>Microsoft Office PowerPoint</Application>
  <PresentationFormat>Экран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10249951</vt:lpstr>
      <vt:lpstr>Валентин Петрович Катаев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idea</cp:lastModifiedBy>
  <cp:revision>20</cp:revision>
  <dcterms:created xsi:type="dcterms:W3CDTF">2012-06-28T19:55:53Z</dcterms:created>
  <dcterms:modified xsi:type="dcterms:W3CDTF">2017-03-21T09:09:19Z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TC102499511049</vt:lpwstr>
  </property>
</Properties>
</file>