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8" r:id="rId16"/>
    <p:sldId id="279" r:id="rId17"/>
    <p:sldId id="275" r:id="rId18"/>
    <p:sldId id="276" r:id="rId19"/>
    <p:sldId id="270" r:id="rId20"/>
    <p:sldId id="272" r:id="rId21"/>
    <p:sldId id="273" r:id="rId22"/>
    <p:sldId id="274" r:id="rId23"/>
    <p:sldId id="271" r:id="rId24"/>
    <p:sldId id="277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92816-8672-47D4-B3E4-9647093323E5}" type="datetimeFigureOut">
              <a:rPr lang="ru-RU" smtClean="0"/>
              <a:t>05.02.2016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265D7-BAB5-4733-8964-5C7D184A1CE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92816-8672-47D4-B3E4-9647093323E5}" type="datetimeFigureOut">
              <a:rPr lang="ru-RU" smtClean="0"/>
              <a:t>05.02.2016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265D7-BAB5-4733-8964-5C7D184A1C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92816-8672-47D4-B3E4-9647093323E5}" type="datetimeFigureOut">
              <a:rPr lang="ru-RU" smtClean="0"/>
              <a:t>05.02.2016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265D7-BAB5-4733-8964-5C7D184A1C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92816-8672-47D4-B3E4-9647093323E5}" type="datetimeFigureOut">
              <a:rPr lang="ru-RU" smtClean="0"/>
              <a:t>05.02.2016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265D7-BAB5-4733-8964-5C7D184A1C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92816-8672-47D4-B3E4-9647093323E5}" type="datetimeFigureOut">
              <a:rPr lang="ru-RU" smtClean="0"/>
              <a:t>05.02.2016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265D7-BAB5-4733-8964-5C7D184A1CE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92816-8672-47D4-B3E4-9647093323E5}" type="datetimeFigureOut">
              <a:rPr lang="ru-RU" smtClean="0"/>
              <a:t>05.02.2016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265D7-BAB5-4733-8964-5C7D184A1C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92816-8672-47D4-B3E4-9647093323E5}" type="datetimeFigureOut">
              <a:rPr lang="ru-RU" smtClean="0"/>
              <a:t>05.02.2016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265D7-BAB5-4733-8964-5C7D184A1C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92816-8672-47D4-B3E4-9647093323E5}" type="datetimeFigureOut">
              <a:rPr lang="ru-RU" smtClean="0"/>
              <a:t>05.02.2016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265D7-BAB5-4733-8964-5C7D184A1C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92816-8672-47D4-B3E4-9647093323E5}" type="datetimeFigureOut">
              <a:rPr lang="ru-RU" smtClean="0"/>
              <a:t>05.02.2016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265D7-BAB5-4733-8964-5C7D184A1C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92816-8672-47D4-B3E4-9647093323E5}" type="datetimeFigureOut">
              <a:rPr lang="ru-RU" smtClean="0"/>
              <a:t>05.02.2016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265D7-BAB5-4733-8964-5C7D184A1C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92816-8672-47D4-B3E4-9647093323E5}" type="datetimeFigureOut">
              <a:rPr lang="ru-RU" smtClean="0"/>
              <a:t>05.02.2016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C2265D7-BAB5-4733-8964-5C7D184A1CE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3092816-8672-47D4-B3E4-9647093323E5}" type="datetimeFigureOut">
              <a:rPr lang="ru-RU" smtClean="0"/>
              <a:t>05.02.2016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C2265D7-BAB5-4733-8964-5C7D184A1CE2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zaz.gendocs.ru/tw_files2/urls_28/2131/d-2130520/2130520_html_m5ebccca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86116" y="428604"/>
            <a:ext cx="42862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«Нравственно 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– патриотическое воспитание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детей младшего дошкольного возраста 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через русскую народную сказку»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9058" y="4643446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/>
              <a:t>Автор: </a:t>
            </a:r>
            <a:r>
              <a:rPr lang="ru-RU" i="1" dirty="0" err="1" smtClean="0"/>
              <a:t>Имамова</a:t>
            </a:r>
            <a:r>
              <a:rPr lang="ru-RU" i="1" dirty="0" smtClean="0"/>
              <a:t> Н.В</a:t>
            </a:r>
            <a:endParaRPr lang="ru-RU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xn--80apjaqkcejc5h2a.xn--p1ai/sites/default/files/illustrations/user804/illyustraciya-s-roditelyami-we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929190" y="4214818"/>
            <a:ext cx="40005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Уважение к родителям, любовь </a:t>
            </a:r>
          </a:p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друг к другу, ответственность за меньших</a:t>
            </a:r>
          </a:p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(«Гуси-лебеди, Сестрица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Аленушка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и братец Иванушка»)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kidslife.ru/images/stories/skazki/lisa_i_zhuravl_aud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01156" cy="67151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85852" y="357166"/>
            <a:ext cx="6138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Помогают понять хитрость и обман («Лиса и журавль»)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://fs00.infourok.ru/images/doc/201/229305/img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714611" y="1142984"/>
            <a:ext cx="48577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Предполагаемые результаты проекта: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познакомятся со многими русскими народными сказками, будут знать их содержание.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Научатся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играх –  драматизациях, кукольных театрах, настольных театрах  передавать своего героя.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Речевое развитие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G:\DCIM\124NIKON\DSCN75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4038600" cy="3028950"/>
          </a:xfrm>
          <a:prstGeom prst="rect">
            <a:avLst/>
          </a:prstGeom>
          <a:noFill/>
        </p:spPr>
      </p:pic>
      <p:pic>
        <p:nvPicPr>
          <p:cNvPr id="26627" name="Picture 3" descr="G:\DCIM\123NIKON\DSCN75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0438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Речевое развитие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G:\DCIM\123NIKON\DSCN74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2071679"/>
            <a:ext cx="4214810" cy="3786214"/>
          </a:xfrm>
          <a:prstGeom prst="rect">
            <a:avLst/>
          </a:prstGeom>
          <a:noFill/>
        </p:spPr>
      </p:pic>
      <p:pic>
        <p:nvPicPr>
          <p:cNvPr id="27653" name="Picture 5" descr="G:\DCIM\124NIKON\DSCN755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357438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Расскажи сказку</a:t>
            </a:r>
            <a:endParaRPr lang="ru-RU" dirty="0"/>
          </a:p>
        </p:txBody>
      </p:sp>
      <p:pic>
        <p:nvPicPr>
          <p:cNvPr id="36866" name="Picture 2" descr="C:\Users\Наталья\Downloads\440874_759226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643050"/>
            <a:ext cx="3186311" cy="4525963"/>
          </a:xfrm>
          <a:prstGeom prst="rect">
            <a:avLst/>
          </a:prstGeom>
          <a:noFill/>
        </p:spPr>
      </p:pic>
      <p:pic>
        <p:nvPicPr>
          <p:cNvPr id="36867" name="Picture 3" descr="C:\Users\Наталья\Downloads\83721636_skazka9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785926"/>
            <a:ext cx="5000628" cy="41433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4414" y="214290"/>
            <a:ext cx="6715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«Угадай из какой сказки к нам пришел гость?»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C:\Users\Наталья\Downloads\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2928926" cy="2714620"/>
          </a:xfrm>
          <a:prstGeom prst="rect">
            <a:avLst/>
          </a:prstGeom>
          <a:noFill/>
        </p:spPr>
      </p:pic>
      <p:pic>
        <p:nvPicPr>
          <p:cNvPr id="37891" name="Picture 3" descr="C:\Users\Наталья\Downloads\269457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214422"/>
            <a:ext cx="2782243" cy="3500462"/>
          </a:xfrm>
          <a:prstGeom prst="rect">
            <a:avLst/>
          </a:prstGeom>
          <a:noFill/>
        </p:spPr>
      </p:pic>
      <p:pic>
        <p:nvPicPr>
          <p:cNvPr id="37892" name="Picture 4" descr="C:\Users\Наталья\Downloads\hello_html_1699b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2071678"/>
            <a:ext cx="2567026" cy="3286124"/>
          </a:xfrm>
          <a:prstGeom prst="rect">
            <a:avLst/>
          </a:prstGeom>
          <a:noFill/>
        </p:spPr>
      </p:pic>
      <p:pic>
        <p:nvPicPr>
          <p:cNvPr id="37893" name="Picture 5" descr="C:\Users\Наталья\Downloads\hello_html_ef4a2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143248"/>
            <a:ext cx="2643206" cy="3714752"/>
          </a:xfrm>
          <a:prstGeom prst="rect">
            <a:avLst/>
          </a:prstGeom>
          <a:noFill/>
        </p:spPr>
      </p:pic>
      <p:pic>
        <p:nvPicPr>
          <p:cNvPr id="37894" name="Picture 6" descr="C:\Users\Наталья\Downloads\narodnyie-skazki--s-kartinkami-ychitatym-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90" y="4429132"/>
            <a:ext cx="2428892" cy="2214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Пересказ сказок по </a:t>
            </a:r>
            <a:r>
              <a:rPr lang="ru-RU" dirty="0" err="1" smtClean="0"/>
              <a:t>мнемотаблицам</a:t>
            </a:r>
            <a:endParaRPr lang="ru-RU" dirty="0"/>
          </a:p>
        </p:txBody>
      </p:sp>
      <p:pic>
        <p:nvPicPr>
          <p:cNvPr id="32770" name="Picture 2" descr="C:\Users\Наталья\Downloads\93558103_d0f2148656c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928802"/>
            <a:ext cx="4143404" cy="3714776"/>
          </a:xfrm>
          <a:prstGeom prst="rect">
            <a:avLst/>
          </a:prstGeom>
          <a:noFill/>
        </p:spPr>
      </p:pic>
      <p:pic>
        <p:nvPicPr>
          <p:cNvPr id="32771" name="Picture 3" descr="C:\Users\Наталья\Downloads\93558104_f1d044d7d32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571612"/>
            <a:ext cx="4071966" cy="3071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Пересказ сказок по </a:t>
            </a:r>
            <a:r>
              <a:rPr lang="ru-RU" dirty="0" err="1" smtClean="0"/>
              <a:t>мнемотаблицам</a:t>
            </a:r>
            <a:endParaRPr lang="ru-RU" dirty="0"/>
          </a:p>
        </p:txBody>
      </p:sp>
      <p:pic>
        <p:nvPicPr>
          <p:cNvPr id="33794" name="Picture 2" descr="C:\Users\Наталья\Downloads\ZlIlig3Ceu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857364"/>
            <a:ext cx="4214842" cy="3571900"/>
          </a:xfrm>
          <a:prstGeom prst="rect">
            <a:avLst/>
          </a:prstGeom>
          <a:noFill/>
        </p:spPr>
      </p:pic>
      <p:pic>
        <p:nvPicPr>
          <p:cNvPr id="33795" name="Picture 3" descr="C:\Users\Наталья\Downloads\93558102_large_9264923384c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500174"/>
            <a:ext cx="3857652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Социально-коммуникативное развитие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G:\DCIM\124NIKON\DSCN75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playcast.ru/uploads/2015/06/01/138244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2910" y="642918"/>
            <a:ext cx="44291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«Сказка развивает внутренние силы ребенка, благодаря которым человек не может не делать добра, то есть учит сопереживать, а также формировать языковую культуру ребенка».</a:t>
            </a:r>
          </a:p>
          <a:p>
            <a:pPr algn="just"/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В.А. Сухомлинский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Социально-коммуникативное развитие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G:\DCIM\123NIKON\DSCN73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Социально-коммуникативное развитие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G:\DCIM\123NIKON\DSCN73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Социально-коммуникативное развитие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G:\DCIM\123NIKON\DSCN74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Играли в дидактические игры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4818" name="Picture 2" descr="C:\Users\Наталья\Downloads\f77eb4ac-980c-4013-aabe-fb9bd6b06ab7_a625fee0-b54b-11e2-9cd5-1c6f653fa640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1357298"/>
            <a:ext cx="4071934" cy="3740145"/>
          </a:xfrm>
          <a:prstGeom prst="rect">
            <a:avLst/>
          </a:prstGeom>
          <a:noFill/>
        </p:spPr>
      </p:pic>
      <p:pic>
        <p:nvPicPr>
          <p:cNvPr id="34819" name="Picture 3" descr="C:\Users\Наталья\Downloads\market_J1kndqf_dGY9QMzC7HArQw_900x12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571612"/>
            <a:ext cx="4286250" cy="44672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Наталья\Downloads\4711ec3897c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335356">
            <a:off x="762000" y="762000"/>
            <a:ext cx="4167190" cy="4024322"/>
          </a:xfrm>
          <a:prstGeom prst="rect">
            <a:avLst/>
          </a:prstGeom>
          <a:noFill/>
        </p:spPr>
      </p:pic>
      <p:pic>
        <p:nvPicPr>
          <p:cNvPr id="35843" name="Picture 3" descr="C:\Users\Наталья\Downloads\raduga_rasskazhi_skazku_s457_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571480"/>
            <a:ext cx="3286148" cy="2928958"/>
          </a:xfrm>
          <a:prstGeom prst="rect">
            <a:avLst/>
          </a:prstGeom>
          <a:noFill/>
        </p:spPr>
      </p:pic>
      <p:pic>
        <p:nvPicPr>
          <p:cNvPr id="35844" name="Picture 4" descr="C:\Users\Наталья\Downloads\1362746406_2013-03-08_095746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4000504"/>
            <a:ext cx="3885134" cy="2857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642918"/>
            <a:ext cx="9137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G:\DCIM\123NIKON\DSCN73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071678"/>
            <a:ext cx="4165580" cy="41434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2910" y="1714488"/>
            <a:ext cx="287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«Шапочка для Мишутки»</a:t>
            </a:r>
            <a:endParaRPr lang="ru-RU" dirty="0"/>
          </a:p>
        </p:txBody>
      </p:sp>
      <p:pic>
        <p:nvPicPr>
          <p:cNvPr id="38915" name="Picture 3" descr="G:\DCIM\123NIKON\DSCN74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786058"/>
            <a:ext cx="3808390" cy="37480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214942" y="2143116"/>
            <a:ext cx="392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«Тарелочки для жителей Теремка»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G:\DCIM\123NIKON\DSCN7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3929058" cy="4214818"/>
          </a:xfrm>
          <a:prstGeom prst="rect">
            <a:avLst/>
          </a:prstGeom>
          <a:noFill/>
        </p:spPr>
      </p:pic>
      <p:pic>
        <p:nvPicPr>
          <p:cNvPr id="39939" name="Picture 3" descr="C:\Users\Наталья\Downloads\p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285860"/>
            <a:ext cx="3286100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G:\DCIM\123NIKON\DSCN7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3786214" cy="4214818"/>
          </a:xfrm>
          <a:prstGeom prst="rect">
            <a:avLst/>
          </a:prstGeom>
          <a:noFill/>
        </p:spPr>
      </p:pic>
      <p:pic>
        <p:nvPicPr>
          <p:cNvPr id="40963" name="Picture 3" descr="C:\Users\Наталья\Downloads\30788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714356"/>
            <a:ext cx="4519610" cy="52292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1000108"/>
            <a:ext cx="671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/>
              <a:t>Чтение книг</a:t>
            </a:r>
            <a:endParaRPr lang="ru-RU" sz="4800" b="1" i="1" dirty="0"/>
          </a:p>
        </p:txBody>
      </p:sp>
      <p:pic>
        <p:nvPicPr>
          <p:cNvPr id="41986" name="Picture 2" descr="G:\DCIM\123NIKON\DSCN7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4572000" cy="4000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7" name="Picture 3" descr="G:\DCIM\124NIKON\DSCN75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214554"/>
            <a:ext cx="4094142" cy="3962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928670"/>
            <a:ext cx="6858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Просмотр мультфильмов</a:t>
            </a:r>
            <a:endParaRPr lang="ru-RU" sz="4400" dirty="0"/>
          </a:p>
        </p:txBody>
      </p:sp>
      <p:pic>
        <p:nvPicPr>
          <p:cNvPr id="43010" name="Picture 2" descr="G:\DCIM\123NIKON\DSCN73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785926"/>
            <a:ext cx="6308720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playcast.ru/uploads/2015/06/01/138244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14348" y="1142984"/>
            <a:ext cx="42862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Актуальность.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сказок для формирования патриотических чувств, общечеловеческих ценностей дошкольников особенно актуально в настоящее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время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042" y="857232"/>
            <a:ext cx="5199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Посещение театра в ДОУ</a:t>
            </a:r>
          </a:p>
          <a:p>
            <a:endParaRPr lang="ru-RU" dirty="0"/>
          </a:p>
        </p:txBody>
      </p:sp>
      <p:pic>
        <p:nvPicPr>
          <p:cNvPr id="44034" name="Picture 2" descr="G:\DCIM\123NIKON\DSCN7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04058">
            <a:off x="357158" y="1785926"/>
            <a:ext cx="3929090" cy="4143404"/>
          </a:xfrm>
          <a:prstGeom prst="rect">
            <a:avLst/>
          </a:prstGeom>
          <a:noFill/>
        </p:spPr>
      </p:pic>
      <p:pic>
        <p:nvPicPr>
          <p:cNvPr id="44035" name="Picture 3" descr="G:\DCIM\123NIKON\DSCN74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000240"/>
            <a:ext cx="3714776" cy="44815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0298" y="571480"/>
            <a:ext cx="51803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G:\DCIM\124NIKON\DSCN7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4286280" cy="4962486"/>
          </a:xfrm>
          <a:prstGeom prst="rect">
            <a:avLst/>
          </a:prstGeom>
          <a:noFill/>
        </p:spPr>
      </p:pic>
      <p:pic>
        <p:nvPicPr>
          <p:cNvPr id="45059" name="Picture 3" descr="G:\DCIM\124NIKON\DSCN75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714488"/>
            <a:ext cx="3686103" cy="439098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72066" y="6357958"/>
            <a:ext cx="2904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Семья </a:t>
            </a:r>
            <a:r>
              <a:rPr lang="ru-RU" dirty="0" err="1" smtClean="0"/>
              <a:t>Саетовой</a:t>
            </a:r>
            <a:r>
              <a:rPr lang="ru-RU" dirty="0" smtClean="0"/>
              <a:t> </a:t>
            </a:r>
            <a:r>
              <a:rPr lang="ru-RU" dirty="0" err="1" smtClean="0"/>
              <a:t>Камиллы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G:\DCIM\124NIKON\DSCN7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3879828" cy="5033924"/>
          </a:xfrm>
          <a:prstGeom prst="rect">
            <a:avLst/>
          </a:prstGeom>
          <a:noFill/>
        </p:spPr>
      </p:pic>
      <p:pic>
        <p:nvPicPr>
          <p:cNvPr id="46083" name="Picture 3" descr="G:\DCIM\124NIKON\DSCN75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285993"/>
            <a:ext cx="4033792" cy="392909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143504" y="1071546"/>
            <a:ext cx="378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Семья </a:t>
            </a:r>
            <a:r>
              <a:rPr lang="ru-RU" sz="2400" dirty="0" err="1" smtClean="0"/>
              <a:t>Дербуш</a:t>
            </a:r>
            <a:r>
              <a:rPr lang="ru-RU" sz="2400" dirty="0" smtClean="0"/>
              <a:t> Арины</a:t>
            </a:r>
            <a:endParaRPr lang="ru-RU" sz="2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G:\DCIM\124NIKON\DSCN7583.JPG"/>
          <p:cNvPicPr>
            <a:picLocks noChangeAspect="1" noChangeArrowheads="1"/>
          </p:cNvPicPr>
          <p:nvPr/>
        </p:nvPicPr>
        <p:blipFill>
          <a:blip r:embed="rId2" cstate="print"/>
          <a:srcRect t="20166"/>
          <a:stretch>
            <a:fillRect/>
          </a:stretch>
        </p:blipFill>
        <p:spPr bwMode="auto">
          <a:xfrm>
            <a:off x="857224" y="2357430"/>
            <a:ext cx="7237414" cy="403379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57356" y="1357298"/>
            <a:ext cx="5500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Семья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Нуриахметова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Данияра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G:\DCIM\124NIKON\DSCN75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7" y="1071546"/>
            <a:ext cx="4786346" cy="552292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00760" y="2143116"/>
            <a:ext cx="2863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Семья Быковых</a:t>
            </a:r>
          </a:p>
          <a:p>
            <a:r>
              <a:rPr lang="ru-RU" sz="3600" dirty="0" smtClean="0"/>
              <a:t>Станислав и Виталий</a:t>
            </a:r>
            <a:endParaRPr lang="ru-RU" sz="36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playcast.ru/uploads/2015/06/01/138244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57224" y="1000108"/>
            <a:ext cx="407196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Результативность проекта:</a:t>
            </a:r>
          </a:p>
          <a:p>
            <a:endParaRPr lang="ru-RU" dirty="0"/>
          </a:p>
          <a:p>
            <a:pPr>
              <a:buFontTx/>
              <a:buChar char="-"/>
            </a:pPr>
            <a:r>
              <a:rPr lang="ru-RU" dirty="0"/>
              <a:t> </a:t>
            </a:r>
            <a:r>
              <a:rPr lang="ru-RU" dirty="0" smtClean="0"/>
              <a:t>дети научились понимать смысл сказок;</a:t>
            </a:r>
          </a:p>
          <a:p>
            <a:pPr>
              <a:buFontTx/>
              <a:buChar char="-"/>
            </a:pPr>
            <a:r>
              <a:rPr lang="ru-RU" dirty="0" smtClean="0"/>
              <a:t>- отличать добро от зла;</a:t>
            </a:r>
          </a:p>
          <a:p>
            <a:pPr>
              <a:buFontTx/>
              <a:buChar char="-"/>
            </a:pPr>
            <a:r>
              <a:rPr lang="ru-RU" dirty="0" smtClean="0"/>
              <a:t>- проект помог детям привить чувство </a:t>
            </a:r>
          </a:p>
          <a:p>
            <a:pPr>
              <a:buFontTx/>
              <a:buChar char="-"/>
            </a:pPr>
            <a:r>
              <a:rPr lang="ru-RU" dirty="0"/>
              <a:t> </a:t>
            </a:r>
            <a:r>
              <a:rPr lang="ru-RU" dirty="0" smtClean="0"/>
              <a:t>собственного достоинства, чувство ответственности за младших сестер и братьев;</a:t>
            </a:r>
          </a:p>
          <a:p>
            <a:pPr>
              <a:buFontTx/>
              <a:buChar char="-"/>
            </a:pPr>
            <a:r>
              <a:rPr lang="ru-RU" dirty="0" smtClean="0"/>
              <a:t>- дети стали менее застенчивы. - не боясь, выбирают любую роль;</a:t>
            </a:r>
          </a:p>
          <a:p>
            <a:pPr>
              <a:buFontTx/>
              <a:buChar char="-"/>
            </a:pPr>
            <a:r>
              <a:rPr lang="ru-RU" dirty="0"/>
              <a:t> </a:t>
            </a:r>
            <a:r>
              <a:rPr lang="ru-RU" dirty="0" smtClean="0"/>
              <a:t>произошло взаимопонимание, благодаря совместной работе детей и родителей.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pwpt.ru/uploads/presentation_screenshots/150076feefd3452067c0a92fc6c2d5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playcast.ru/uploads/2015/06/01/138244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14348" y="714356"/>
            <a:ext cx="42862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Цель проекта:</a:t>
            </a:r>
          </a:p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Воспитывать у детей любовь к Родине посредством сказок, приобщение детей к общечеловеческим нравственным ценностям.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playcast.ru/uploads/2015/06/01/138244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14348" y="714356"/>
            <a:ext cx="428628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формировать у детей умение понимать эмоциональное состояние героев сказок и свое собственное;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закладывать основы нравственности, воспитывать моральные ценности;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воспитывать чувства привязанности и любви к своим близким;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приобщать детей к процессу познания добра и зла, честности и справедливости.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playcast.ru/uploads/2015/06/01/138244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14348" y="714356"/>
            <a:ext cx="428628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Гипотеза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Патриотическое воспитание – это, прежде всего, воспитание чувства ответственности. Залог патриотизма - эмоциональная привязанность, чувство собственного достоинства, ответственность, честность. Народные сказки внушают уверенность в торжестве правды, победе добра над злом. Народные сказки – уникальный материал, позволяющий педагогу раскрыть детям такие морально-нравственные истины, как: 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8" name="Picture 10" descr="http://3.bp.blogspot.com/-tcLiqROgjxo/ViHBrQx2BlI/AAAAAAAFDiQ/wB0t6DpW-AI/s1600/pWl2hfl3Tf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46"/>
            <a:ext cx="9144000" cy="578645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14414" y="500042"/>
            <a:ext cx="6643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Учат дружить («Теремок»)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s/literatura/TSarevna-ljagushka/0007-007-TSarevna-ljagush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34" y="5572140"/>
            <a:ext cx="4714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Учат переживать за героев, на которых выпали испытания («Царевна-лягушка»)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files2.repka.com/repka_2_1/images/u090216/vjj1x1sv/0b30020f_pageCov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43042" y="357166"/>
            <a:ext cx="6632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Учат трудолюбию и взаимопомощи («Репка»)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159</TotalTime>
  <Words>329</Words>
  <Application>Microsoft Office PowerPoint</Application>
  <PresentationFormat>Экран (4:3)</PresentationFormat>
  <Paragraphs>58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Речевое развитие</vt:lpstr>
      <vt:lpstr>Речевое развитие</vt:lpstr>
      <vt:lpstr>Расскажи сказку</vt:lpstr>
      <vt:lpstr>Слайд 16</vt:lpstr>
      <vt:lpstr>Пересказ сказок по мнемотаблицам</vt:lpstr>
      <vt:lpstr>Пересказ сказок по мнемотаблицам</vt:lpstr>
      <vt:lpstr>Социально-коммуникативное развитие</vt:lpstr>
      <vt:lpstr>Социально-коммуникативное развитие</vt:lpstr>
      <vt:lpstr>Социально-коммуникативное развитие</vt:lpstr>
      <vt:lpstr>Социально-коммуникативное развитие</vt:lpstr>
      <vt:lpstr>Играли в дидактические игры 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Наталья</cp:lastModifiedBy>
  <cp:revision>18</cp:revision>
  <dcterms:created xsi:type="dcterms:W3CDTF">2016-02-05T15:08:34Z</dcterms:created>
  <dcterms:modified xsi:type="dcterms:W3CDTF">2016-02-05T17:48:26Z</dcterms:modified>
</cp:coreProperties>
</file>