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4" r:id="rId13"/>
    <p:sldId id="274" r:id="rId14"/>
    <p:sldId id="267" r:id="rId15"/>
    <p:sldId id="268" r:id="rId16"/>
    <p:sldId id="270" r:id="rId17"/>
    <p:sldId id="269" r:id="rId18"/>
    <p:sldId id="272" r:id="rId19"/>
    <p:sldId id="273" r:id="rId20"/>
    <p:sldId id="271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3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7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3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9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B44E-CE73-4EB8-B719-9BD8E8DBC8F6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BA41-6292-460C-8659-C0D535EAA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489" y="1379940"/>
            <a:ext cx="10728103" cy="337236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Презентация к семинару – практикуму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«Традиционная тряпичная кукла как средство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приобщения детей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 русской народной культуре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49273"/>
            <a:ext cx="9144000" cy="126212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МБДОУ «Детский сад №1 г. п. Рощино»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Подготовила: Попова Надежда Яковлевна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(воспитатель)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2" y="4540541"/>
            <a:ext cx="2021983" cy="23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8" y="1416676"/>
            <a:ext cx="4747555" cy="54413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733" y="1124221"/>
            <a:ext cx="50098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Ю</a:t>
            </a:r>
            <a:r>
              <a:rPr lang="ru-RU" sz="2400" b="1" i="1" dirty="0" smtClean="0">
                <a:solidFill>
                  <a:srgbClr val="7030A0"/>
                </a:solidFill>
              </a:rPr>
              <a:t>бка </a:t>
            </a:r>
            <a:r>
              <a:rPr lang="ru-RU" sz="2400" b="1" i="1" dirty="0">
                <a:solidFill>
                  <a:srgbClr val="7030A0"/>
                </a:solidFill>
              </a:rPr>
              <a:t>у куклы колокольчика круглая. Если куколку посадить, она похожа на солнышко, если держать в руках, она как яркий веселый колокольчик.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     Колокольный звон – один из самых сильных оберегов, и если мы поверим своему тряпичному колокольчику, он станет обладать и </a:t>
            </a:r>
            <a:r>
              <a:rPr lang="ru-RU" sz="2400" b="1" i="1" dirty="0" err="1">
                <a:solidFill>
                  <a:srgbClr val="7030A0"/>
                </a:solidFill>
              </a:rPr>
              <a:t>обережными</a:t>
            </a:r>
            <a:r>
              <a:rPr lang="ru-RU" sz="2400" b="1" i="1" dirty="0">
                <a:solidFill>
                  <a:srgbClr val="7030A0"/>
                </a:solidFill>
              </a:rPr>
              <a:t> свойствами.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201656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25" y="4997003"/>
            <a:ext cx="1623720" cy="1860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871" y="909175"/>
            <a:ext cx="5489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У куколки три юбки. У человека тоже три царства: медное, серебряное и золотое.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И счастье складывается тоже их трех частей. Если телу хорошо, душе радостно, дух спокоен, то человек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вполне счастлив.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Даря Колокольчик, человек желает своему другу получать только хорошие известия и поддерживает в нем радостное и веселое настроение.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Эта куколка веселая, задорная, приносит в дом радость и веселье – оберег хорошего настроения.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8" y="728871"/>
            <a:ext cx="4209221" cy="36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10" y="4906850"/>
            <a:ext cx="1702377" cy="1951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6768" y="605306"/>
            <a:ext cx="11115232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         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Мастер – класс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                            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Мастерим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Тряпичную куклу – оберег «Колокольчик»</a:t>
            </a:r>
          </a:p>
          <a:p>
            <a:r>
              <a:rPr lang="ru-RU" sz="4000" i="1" dirty="0" smtClean="0">
                <a:solidFill>
                  <a:srgbClr val="FF0000"/>
                </a:solidFill>
              </a:rPr>
              <a:t>                      (кукла добрых вестей)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60" y="5018463"/>
            <a:ext cx="1604995" cy="1839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4" y="5018463"/>
            <a:ext cx="1604996" cy="1839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34" y="4906851"/>
            <a:ext cx="1702377" cy="1951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3" y="5018463"/>
            <a:ext cx="1604996" cy="18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35" y="4906851"/>
            <a:ext cx="1702378" cy="1951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660" y="592428"/>
            <a:ext cx="105735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Принципы изготовления народной куклы – оберег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Куклу следует мастерить только в добром настроении с любовью;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Для изготовления используются красные нитки;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Наматывать на куклу нитки по часовой стрелке и завязывать четное количество узлов;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Концы узелков оставлять не более 5 мм.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73" y="3629791"/>
            <a:ext cx="4751768" cy="30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5007941"/>
            <a:ext cx="1614176" cy="1850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607" y="282402"/>
            <a:ext cx="9106532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Для нашей работы потребуется: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Три круглых лоскута ткани разного цвета (</a:t>
            </a:r>
            <a:r>
              <a:rPr lang="en-US" sz="2400" b="1" dirty="0" smtClean="0">
                <a:solidFill>
                  <a:srgbClr val="7030A0"/>
                </a:solidFill>
              </a:rPr>
              <a:t>d=29</a:t>
            </a:r>
            <a:r>
              <a:rPr lang="ru-RU" sz="2400" b="1" dirty="0" smtClean="0">
                <a:solidFill>
                  <a:srgbClr val="7030A0"/>
                </a:solidFill>
              </a:rPr>
              <a:t> см, 25 см, 21 см.)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Прямоугольник из белой ткани для лица и ручек 15 см х 20 см;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Треугольный лоскуток для косынки;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Синтепон, вата;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Красные нитки;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Тесьма, лента;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Ножницы;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Лекало;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Карандаш;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Колокольчик;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Хорошее настроение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7" y="2307441"/>
            <a:ext cx="5106473" cy="36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99" y="4540541"/>
            <a:ext cx="2021983" cy="231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5" y="471431"/>
            <a:ext cx="2725408" cy="265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247" y="1043189"/>
            <a:ext cx="4520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 центр большого лоскута кладем синтепон, к нему привязываем колокольчик, формируем голову и обвязываем нитью шею. Следим, чтобы центр не сместился и края юбки были ровными.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Используем красную нить. Именно этот цвет обладает большой защитой.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84" y="2659976"/>
            <a:ext cx="3793626" cy="3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1" y="5079313"/>
            <a:ext cx="1551904" cy="1778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790" y="1151524"/>
            <a:ext cx="3464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Поверх на голову одеваем второй круглый лоскут, также перевязываем на шее, а затем и третий, самый маленький. 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Получается основа – куколка в трех юбках.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68" y="661620"/>
            <a:ext cx="3417819" cy="353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9" y="2430066"/>
            <a:ext cx="3807229" cy="39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9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1" y="4931705"/>
            <a:ext cx="1680692" cy="192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157" y="1002317"/>
            <a:ext cx="3760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Белый прямоугольник для лица складываем противоположными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у</a:t>
            </a:r>
            <a:r>
              <a:rPr lang="ru-RU" sz="2400" b="1" i="1" dirty="0" smtClean="0">
                <a:solidFill>
                  <a:srgbClr val="7030A0"/>
                </a:solidFill>
              </a:rPr>
              <a:t>глами к центру.          Примеряем сложенный лоскут к голове так, чтобы ниже шеи оставалось примерно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1 см. подгиба.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Расправить складочки, обкрутить нитками и завязать.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8" y="760551"/>
            <a:ext cx="3786389" cy="2602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3079809"/>
            <a:ext cx="3903730" cy="32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85" y="4887424"/>
            <a:ext cx="1719328" cy="197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459" y="1275008"/>
            <a:ext cx="3567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Оформляем руки куклы.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Для этого уголки белого квадрата загибаем внутрь, перевязываем по краям, отступив от края ткани на 0,5 – 1 см и стягиваем красными нитками.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83" y="781675"/>
            <a:ext cx="4295505" cy="426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92" y="4790941"/>
            <a:ext cx="1803509" cy="2067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311" y="367043"/>
            <a:ext cx="7199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Надеваем на голову повойник, затем платок, концы его перекрещиваем под ручками и завязываем на спине куклы. Если куколка будет висеть на гвоздике, то к ручкам привязываем тесьму или толстую нить.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         Кукла Колокольчик готова!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Пусть она впускает в дом только добро!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08" y="721217"/>
            <a:ext cx="2050374" cy="2939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30" y="4047188"/>
            <a:ext cx="3786582" cy="2530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72" y="3997400"/>
            <a:ext cx="2227038" cy="26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3644" y="862884"/>
            <a:ext cx="9504608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Кукла – это быт и традиции народа,    это история нашего края.</a:t>
            </a:r>
            <a:endParaRPr lang="ru-RU" sz="4000" b="1" i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49" y="2524260"/>
            <a:ext cx="6516710" cy="3850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78" y="5163393"/>
            <a:ext cx="1478544" cy="16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8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2" y="4540541"/>
            <a:ext cx="2021983" cy="2317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26" y="4540541"/>
            <a:ext cx="2021983" cy="2317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95" y="570223"/>
            <a:ext cx="661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Мы – куклы. Берегите.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в дом свой несите.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пусть на столе, на стене, на диване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Мы вам улыбнемся, когда захотите.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И, может теплее кому-нибудь станет.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Но не обижайте, в нас спрятана сказка…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нас столько тепла, и доверия к людям.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И, может быть, кукла – всего только маска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Мечты, о когда – то несбывшемся чуде…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985823"/>
            <a:ext cx="3741828" cy="35547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7" y="4686939"/>
            <a:ext cx="3542487" cy="20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1287887" y="692139"/>
            <a:ext cx="9453093" cy="2627289"/>
          </a:xfrm>
          <a:prstGeom prst="flowChartPunchedTape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3" y="3485139"/>
            <a:ext cx="2942821" cy="33728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3786389"/>
            <a:ext cx="3446945" cy="30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7" y="708340"/>
            <a:ext cx="10522038" cy="70788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5"/>
                </a:solidFill>
              </a:rPr>
              <a:t>В игре детей, есть часто смысл глубокий.</a:t>
            </a:r>
            <a:endParaRPr lang="ru-RU" sz="4000" b="1" i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54" y="2170805"/>
            <a:ext cx="3265733" cy="3847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20" y="2170805"/>
            <a:ext cx="3827530" cy="3827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54" y="5138670"/>
            <a:ext cx="1500116" cy="1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367" y="309093"/>
            <a:ext cx="105091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Цель: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Пробудить интерес к русской народной культуре и традиционной народной кукле.</a:t>
            </a:r>
          </a:p>
          <a:p>
            <a:r>
              <a:rPr lang="ru-RU" sz="3200" b="1" i="1" u="sng" dirty="0" smtClean="0">
                <a:solidFill>
                  <a:srgbClr val="FF0000"/>
                </a:solidFill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Познакомить с историей возникновения народной куклы;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Прививать интерес и любовь к русской тряпичной кукле как виду народного художественного творчества;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Прививать </a:t>
            </a:r>
            <a:r>
              <a:rPr lang="ru-RU" sz="2400" b="1" i="1" dirty="0" smtClean="0">
                <a:solidFill>
                  <a:srgbClr val="7030A0"/>
                </a:solidFill>
              </a:rPr>
              <a:t>любовь к обычаям предков, трудолюбие, художественный вкус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Обучение технологии по изготовлению тряпичной куклы «Колокольчик»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01" y="5048518"/>
            <a:ext cx="1578773" cy="1809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03" y="4457007"/>
            <a:ext cx="4450187" cy="21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8" y="695459"/>
            <a:ext cx="1074097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История куклы.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</a:rPr>
              <a:t>Тряпичные куклы были распространены на территории России вплоть до начала 20 века, некоторые бытовали и позже.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</a:rPr>
              <a:t>Даже в самых бедных крестьянских семьях с давних времён была кукла. В иных домах до ста штук накапливалось.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</a:rPr>
              <a:t>К любому празднику в семье мастерили куклу, в которую вкладывалась частица души. Поэтому выбрасывать таких кукол считалось делом грешным. Их бережно складывали в сундук, а на их месте появлялась новая.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Волшебные свойства куклы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</a:rPr>
              <a:t>Она была символом продолжения рода, символом плодородия.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</a:rPr>
              <a:t>Куклы – обереги оберегали людей, жилье, защищали от злых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духов, принимали на себя болезни и несчастья, давали силу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маленьким детям.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10" y="4540541"/>
            <a:ext cx="2021983" cy="23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30" y="682512"/>
            <a:ext cx="75083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  </a:t>
            </a:r>
            <a:r>
              <a:rPr lang="ru-RU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a typeface="KaiTi" panose="02010609060101010101" pitchFamily="49" charset="-122"/>
              </a:rPr>
              <a:t>Кукла</a:t>
            </a:r>
            <a:r>
              <a:rPr lang="ru-RU" sz="2000" b="1" dirty="0" smtClean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– </a:t>
            </a:r>
            <a:r>
              <a:rPr lang="ru-RU" sz="2000" b="1" i="1" dirty="0" smtClean="0">
                <a:solidFill>
                  <a:srgbClr val="7030A0"/>
                </a:solidFill>
              </a:rPr>
              <a:t>это первая игрушка, которая оживает для ребенка, становится для него одушевленным персонажем: другом, советчиком, помощником, учителем.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</a:rPr>
              <a:t> Куклы </a:t>
            </a:r>
            <a:r>
              <a:rPr lang="ru-RU" sz="2000" b="1" i="1" dirty="0" smtClean="0">
                <a:solidFill>
                  <a:srgbClr val="7030A0"/>
                </a:solidFill>
              </a:rPr>
              <a:t>готовят детей к жизни, развивают их физически и духовно, соответственно возрасту. А все начинается с колыбели, которую украшают оберегами в виде шумящих игрушек, пёстрых лоскутков, колокольчиков.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</a:rPr>
              <a:t>Куклу</a:t>
            </a:r>
            <a:r>
              <a:rPr lang="ru-RU" sz="2000" b="1" i="1" dirty="0" smtClean="0">
                <a:solidFill>
                  <a:srgbClr val="7030A0"/>
                </a:solidFill>
              </a:rPr>
              <a:t> наряжали, но лицо не рисовали. По народным поверьям, кукла без лица считалась неодушевленной, недоступной для вселения в нее злых духов, недобрых сил, а значит, и безвредность для ребенка. Поэтому безликая кукла была и игрушкой, и оберегом.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</a:rPr>
              <a:t>Играя с куклами</a:t>
            </a:r>
            <a:r>
              <a:rPr lang="ru-RU" sz="2000" b="1" i="1" dirty="0" smtClean="0">
                <a:solidFill>
                  <a:srgbClr val="7030A0"/>
                </a:solidFill>
              </a:rPr>
              <a:t>, ребенок включается в мир людей: в игре он отражает свой опыт, в особенности то, что его волнует, воспроизводит действия знакомых людей или сказочных персонажей.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3" y="5125792"/>
            <a:ext cx="1511352" cy="173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33" y="682512"/>
            <a:ext cx="3046057" cy="3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1" y="671315"/>
            <a:ext cx="10444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Народная кукла была многофункциональна: в одном и том же обличье она могла выполнять разные роли.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Детская забава, средство воспитания, предмет магии, праздничный подарок, украшение – все эти значения сплетались воедино, в одну самую главную функцию – духовную функцию общения. Она была одним из тех веками проверенных средств, с помощью которой старшее поколение могло передать, а младшее принять, сохранить и передать дальше важную часть накопленного жизненного опыта. Такие куклы берегли и передавали по наследству.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2" y="4540541"/>
            <a:ext cx="2021983" cy="231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66" y="4087635"/>
            <a:ext cx="5029738" cy="23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5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490" y="643944"/>
            <a:ext cx="10019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Куклы – обереги.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На Руси с особой любовью делались именно эти обереги, особенно для детей. Считалось, что они способны уберечь от злых духов, отвести неприятности и взять на себя болезни ребенка.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Кукла берегла человека, ее так и называли оберег. Как правило, самыми одаренными были куклы, выполненные без иглы и ножниц. Ткань старались при изготовлении кукол не резать, а рвать (иногда кукол так 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 называли -  «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рванки</a:t>
            </a:r>
            <a:r>
              <a:rPr lang="ru-RU" sz="2400" b="1" i="1" dirty="0" smtClean="0">
                <a:solidFill>
                  <a:srgbClr val="7030A0"/>
                </a:solidFill>
              </a:rPr>
              <a:t>»)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2" y="4540541"/>
            <a:ext cx="2021983" cy="2317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10" y="3814043"/>
            <a:ext cx="3686577" cy="27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60" y="5345010"/>
            <a:ext cx="1320084" cy="151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3" y="502277"/>
            <a:ext cx="69030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Народная тряпичная кукла – оберег </a:t>
            </a:r>
            <a:r>
              <a:rPr lang="ru-RU" sz="3200" dirty="0" smtClean="0">
                <a:solidFill>
                  <a:srgbClr val="FF0000"/>
                </a:solidFill>
              </a:rPr>
              <a:t>   «</a:t>
            </a:r>
            <a:r>
              <a:rPr lang="ru-RU" sz="3200" dirty="0" smtClean="0">
                <a:solidFill>
                  <a:srgbClr val="FF0000"/>
                </a:solidFill>
              </a:rPr>
              <a:t>Колокольчик»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Колокольчик – куколка добрых вестей. Её родина – Валдай. Оттуда и пошли валдайские колокольчики.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Звон колокола оберегал людей от чумы и других страшных болезней, он не только очищает пространство, но и возвышает душу человека, делает мир светлее и ярче. Есть поверье, что звоном-голосом колокола с нами говорит Бог. Звон от колокола идет словно круги по </a:t>
            </a:r>
            <a:r>
              <a:rPr lang="ru-RU" sz="2400" b="1" i="1" dirty="0" smtClean="0">
                <a:solidFill>
                  <a:srgbClr val="7030A0"/>
                </a:solidFill>
              </a:rPr>
              <a:t>воде. Колокольчик </a:t>
            </a:r>
            <a:r>
              <a:rPr lang="ru-RU" sz="2400" b="1" i="1" dirty="0" smtClean="0">
                <a:solidFill>
                  <a:srgbClr val="7030A0"/>
                </a:solidFill>
              </a:rPr>
              <a:t>звенел под дугой на всех праздничных тройках.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94" y="4213233"/>
            <a:ext cx="1606225" cy="2075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2" y="1146744"/>
            <a:ext cx="3239037" cy="23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2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1131</Words>
  <Application>Microsoft Office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KaiTi</vt:lpstr>
      <vt:lpstr>Arial</vt:lpstr>
      <vt:lpstr>Calibri</vt:lpstr>
      <vt:lpstr>Calibri Light</vt:lpstr>
      <vt:lpstr>Wingdings</vt:lpstr>
      <vt:lpstr>Тема Office</vt:lpstr>
      <vt:lpstr>Презентация к семинару – практикуму  «Традиционная тряпичная кукла как средство приобщения детей  к русской народной культуре»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created xsi:type="dcterms:W3CDTF">2017-10-08T13:54:47Z</dcterms:created>
  <dcterms:modified xsi:type="dcterms:W3CDTF">2017-10-17T19:23:32Z</dcterms:modified>
</cp:coreProperties>
</file>