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74" r:id="rId2"/>
    <p:sldId id="279" r:id="rId3"/>
    <p:sldId id="286" r:id="rId4"/>
    <p:sldId id="257" r:id="rId5"/>
    <p:sldId id="259" r:id="rId6"/>
    <p:sldId id="271" r:id="rId7"/>
    <p:sldId id="262" r:id="rId8"/>
    <p:sldId id="292" r:id="rId9"/>
    <p:sldId id="293" r:id="rId10"/>
    <p:sldId id="294" r:id="rId11"/>
    <p:sldId id="260" r:id="rId12"/>
    <p:sldId id="265" r:id="rId13"/>
    <p:sldId id="295" r:id="rId14"/>
    <p:sldId id="284" r:id="rId15"/>
    <p:sldId id="296" r:id="rId16"/>
    <p:sldId id="297" r:id="rId17"/>
    <p:sldId id="270" r:id="rId18"/>
    <p:sldId id="269" r:id="rId19"/>
    <p:sldId id="277" r:id="rId20"/>
    <p:sldId id="273" r:id="rId21"/>
    <p:sldId id="285" r:id="rId22"/>
    <p:sldId id="258" r:id="rId23"/>
    <p:sldId id="261" r:id="rId24"/>
    <p:sldId id="287" r:id="rId25"/>
    <p:sldId id="290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3402" autoAdjust="0"/>
    <p:restoredTop sz="94660"/>
  </p:normalViewPr>
  <p:slideViewPr>
    <p:cSldViewPr>
      <p:cViewPr varScale="1">
        <p:scale>
          <a:sx n="77" d="100"/>
          <a:sy n="77" d="100"/>
        </p:scale>
        <p:origin x="-90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E690366-5F37-4938-A77E-15734453AEF9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0318F3C-B21A-4D08-908C-ABF5AD63DD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4BC15-9B44-475E-8CDC-BC2A07E8C6A1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894E5-AA7C-4AFE-B6F6-01A9495AC0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0A329-A0A5-4EF0-A224-624D2ED73F05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6A919-7B25-401C-86B5-7B79EAEFE7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30C55-F012-4315-A158-7C5BD1C82AF1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3775" y="6305550"/>
            <a:ext cx="457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992B1-93B3-47AF-A515-CAA3CE5CC0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7419F-4670-49D0-8477-1FCF88933AA6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27DFA-73D2-495F-AC29-44CEE417CD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111D450-5F49-42FC-B09F-5FB04188D9A8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5F8FC12-A9EF-4CFB-95B3-69A8279EB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6C79B-586C-4C86-8978-E4EC0B48BE7D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8C7DE-24C2-4329-BB19-7E9C25CBDA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314BE29-8E73-4C9B-8CBD-DA3B1C8336F6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2484AEF-4E84-46A7-92B9-0F66E74C4D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8BEC-2446-43EA-BF8A-9F6043AA247C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2EDCA-83D4-4943-96ED-863125384A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BBFC89-BCDE-4E8E-BB7E-C1577530CC92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7C35E2-781D-457E-AF57-8C5518729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C0A0EA0-5084-4F4C-BA9E-B71BA30B8A57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649FC95-2943-4E0B-B56A-57FC7DA81D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AC6FB7B-64DC-4954-AB16-AE4ED4C06EAA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8D5B3B5-9D80-4BDA-B815-24C1515F39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73D9382-590A-4F3E-A4BB-B6A61DA40884}" type="datetimeFigureOut">
              <a:rPr lang="ru-RU"/>
              <a:pPr>
                <a:defRPr/>
              </a:pPr>
              <a:t>28.11.2017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23A9DCB-CBF5-4F1F-A7EA-3A519C4522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39" r:id="rId2"/>
    <p:sldLayoutId id="2147483842" r:id="rId3"/>
    <p:sldLayoutId id="2147483838" r:id="rId4"/>
    <p:sldLayoutId id="2147483843" r:id="rId5"/>
    <p:sldLayoutId id="2147483837" r:id="rId6"/>
    <p:sldLayoutId id="2147483844" r:id="rId7"/>
    <p:sldLayoutId id="2147483845" r:id="rId8"/>
    <p:sldLayoutId id="2147483846" r:id="rId9"/>
    <p:sldLayoutId id="2147483836" r:id="rId10"/>
    <p:sldLayoutId id="2147483835" r:id="rId11"/>
    <p:sldLayoutId id="2147483840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subTitle" idx="1"/>
          </p:nvPr>
        </p:nvSpPr>
        <p:spPr>
          <a:xfrm>
            <a:off x="1403350" y="549275"/>
            <a:ext cx="7407275" cy="2374900"/>
          </a:xfrm>
        </p:spPr>
        <p:txBody>
          <a:bodyPr>
            <a:noAutofit/>
          </a:bodyPr>
          <a:lstStyle/>
          <a:p>
            <a:pPr algn="just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Индивидуализация предметно – пространственной развивающей образовательной  среды как средство развития ребенка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3315" name="Рисунок 2" descr="Рисунок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9125" y="5072063"/>
            <a:ext cx="100012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6" descr="Рисунок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6010275"/>
            <a:ext cx="500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890"/>
          <p:cNvPicPr>
            <a:picLocks noChangeAspect="1" noChangeArrowheads="1"/>
          </p:cNvPicPr>
          <p:nvPr/>
        </p:nvPicPr>
        <p:blipFill>
          <a:blip r:embed="rId3"/>
          <a:srcRect l="8119"/>
          <a:stretch>
            <a:fillRect/>
          </a:stretch>
        </p:blipFill>
        <p:spPr bwMode="auto">
          <a:xfrm>
            <a:off x="971550" y="0"/>
            <a:ext cx="8964613" cy="6861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Минипортфолио</a:t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на кабинке ребенка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026" name="Picture 2" descr="C:\Users\Pigmey\Desktop\P10405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87563" y="1714500"/>
            <a:ext cx="6045200" cy="45339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5" name="Рисунок 8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5857875"/>
            <a:ext cx="500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«Экран настроения»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026" name="Picture 2" descr="C:\lena\P104029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1050" y="1557338"/>
            <a:ext cx="6400800" cy="48006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Рисунок 4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5857875"/>
            <a:ext cx="500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6" descr="Рисунок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6010275"/>
            <a:ext cx="500063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098"/>
          <p:cNvPicPr>
            <a:picLocks noChangeAspect="1" noChangeArrowheads="1"/>
          </p:cNvPicPr>
          <p:nvPr/>
        </p:nvPicPr>
        <p:blipFill>
          <a:blip r:embed="rId3"/>
          <a:srcRect l="4727"/>
          <a:stretch>
            <a:fillRect/>
          </a:stretch>
        </p:blipFill>
        <p:spPr bwMode="auto">
          <a:xfrm>
            <a:off x="684213" y="0"/>
            <a:ext cx="8702675" cy="6851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6375" y="115888"/>
            <a:ext cx="7497763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Наши коллекции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5122" name="Picture 2" descr="D:\Lena\P10502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16013" y="1268413"/>
            <a:ext cx="4125912" cy="30956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E:\DCIM\105_PANA\P10502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64163" y="3716338"/>
            <a:ext cx="3646487" cy="27352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0" name="Рисунок 6" descr="Рисунок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5857875"/>
            <a:ext cx="500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5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</p:spPr>
      </p:pic>
      <p:pic>
        <p:nvPicPr>
          <p:cNvPr id="49157" name="Рисунок 6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6010275"/>
            <a:ext cx="500063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Рисунок 6" descr="Рисунок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6010275"/>
            <a:ext cx="500063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/>
          <a:srcRect l="30130" t="28792" r="33255" b="12158"/>
          <a:stretch>
            <a:fillRect/>
          </a:stretch>
        </p:blipFill>
        <p:spPr bwMode="auto">
          <a:xfrm>
            <a:off x="2411413" y="0"/>
            <a:ext cx="531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Минигазеты к дню рождения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050" name="Picture 2" descr="C:\lena\P103067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4375" y="1447800"/>
            <a:ext cx="6400800" cy="48006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3" name="Рисунок 5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5857875"/>
            <a:ext cx="500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5513388" cy="8509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</a:rPr>
              <a:t>Наше творчество…</a:t>
            </a:r>
            <a:endParaRPr lang="ru-RU" sz="32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026" name="Picture 2" descr="C:\lena\P103066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76825" y="1196975"/>
            <a:ext cx="3455988" cy="25923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7" name="Рисунок 5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5857875"/>
            <a:ext cx="500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Pigmey\Desktop\Новая папка\P10402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1196975"/>
            <a:ext cx="3457575" cy="25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lena\P10402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4005263"/>
            <a:ext cx="3454400" cy="2589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Pigmey\Desktop\богатыри земли русской\P1070112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825" y="4005263"/>
            <a:ext cx="3382963" cy="253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03350" y="188913"/>
            <a:ext cx="7497763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Альбомы фотографий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099" name="Picture 3" descr="C:\Users\Pigmey\Desktop\P10405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55875" y="1196975"/>
            <a:ext cx="1800225" cy="24003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1" name="Рисунок 10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5857875"/>
            <a:ext cx="500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Lena\P10502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84168" y="3861048"/>
            <a:ext cx="2160240" cy="2880320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2" descr="D:\Lena\P10502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6375" y="3789363"/>
            <a:ext cx="3851275" cy="288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09" name="Picture 1" descr="D:\foto\105_PANA\P105015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2725" y="1196975"/>
            <a:ext cx="3130550" cy="2347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913" y="692150"/>
            <a:ext cx="7497762" cy="2362200"/>
          </a:xfrm>
        </p:spPr>
        <p:txBody>
          <a:bodyPr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satMod val="130000"/>
                  </a:schemeClr>
                </a:solidFill>
              </a:rPr>
              <a:t>Индивидуализация – это выделение индивидуальных особенностей из первоначального безразличия</a:t>
            </a:r>
            <a:br>
              <a:rPr lang="ru-RU" sz="2800" b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</a:rPr>
              <a:t>                                                                    </a:t>
            </a:r>
            <a:r>
              <a:rPr lang="ru-RU" sz="1600" dirty="0" smtClean="0">
                <a:solidFill>
                  <a:schemeClr val="tx2">
                    <a:satMod val="130000"/>
                  </a:schemeClr>
                </a:solidFill>
              </a:rPr>
              <a:t>Ф.А. Брокгауз, И.А. </a:t>
            </a:r>
            <a:r>
              <a:rPr lang="ru-RU" sz="1600" dirty="0" err="1" smtClean="0">
                <a:solidFill>
                  <a:schemeClr val="tx2">
                    <a:satMod val="130000"/>
                  </a:schemeClr>
                </a:solidFill>
              </a:rPr>
              <a:t>Ефрон</a:t>
            </a:r>
            <a:r>
              <a:rPr lang="ru-RU" sz="1600" dirty="0" smtClean="0">
                <a:solidFill>
                  <a:schemeClr val="tx2">
                    <a:satMod val="130000"/>
                  </a:schemeClr>
                </a:solidFill>
              </a:rPr>
              <a:t>. </a:t>
            </a:r>
            <a:br>
              <a:rPr lang="ru-RU" sz="16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1600" dirty="0" smtClean="0">
                <a:solidFill>
                  <a:schemeClr val="tx2">
                    <a:satMod val="130000"/>
                  </a:schemeClr>
                </a:solidFill>
              </a:rPr>
              <a:t>                                                                                                                  Энциклопедический словарь</a:t>
            </a:r>
            <a:r>
              <a:rPr lang="ru-RU" sz="2800" b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sz="28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5362" name="Текст 4"/>
          <p:cNvSpPr>
            <a:spLocks noGrp="1"/>
          </p:cNvSpPr>
          <p:nvPr>
            <p:ph idx="1"/>
          </p:nvPr>
        </p:nvSpPr>
        <p:spPr>
          <a:xfrm>
            <a:off x="1331913" y="3429000"/>
            <a:ext cx="7497762" cy="3205163"/>
          </a:xfrm>
        </p:spPr>
        <p:txBody>
          <a:bodyPr/>
          <a:lstStyle/>
          <a:p>
            <a:pPr algn="just">
              <a:buFont typeface="Wingdings 2" pitchFamily="18" charset="2"/>
              <a:buNone/>
            </a:pPr>
            <a:r>
              <a:rPr lang="ru-RU" b="1" smtClean="0"/>
              <a:t>       </a:t>
            </a:r>
            <a:r>
              <a:rPr lang="ru-RU" sz="2400" b="1" smtClean="0"/>
              <a:t>Индивидуализация дошкольного образования</a:t>
            </a:r>
            <a:r>
              <a:rPr lang="ru-RU" sz="2400" smtClean="0"/>
              <a:t> - построение образовательной деятельности на основе индивидуальных особенностей каждого ребенка, при котором сам ребенок становится активным в выборе содержания своего образования, становится субъектом образования.</a:t>
            </a:r>
          </a:p>
        </p:txBody>
      </p:sp>
      <p:pic>
        <p:nvPicPr>
          <p:cNvPr id="15363" name="Рисунок 5" descr="Рисунок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5857875"/>
            <a:ext cx="500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«Медали дежурных»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5122" name="Picture 2" descr="C:\lena\P10402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00250" y="1428750"/>
            <a:ext cx="6400800" cy="48006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7" name="Рисунок 5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5857875"/>
            <a:ext cx="500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888" y="0"/>
            <a:ext cx="749935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Правила группы: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6146" name="Picture 2" descr="E:\DCIM\105_PANA\P10502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8175" y="1052513"/>
            <a:ext cx="3240088" cy="24304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E:\DCIM\105_PANA\P10502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3716338"/>
            <a:ext cx="2160588" cy="2881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2" name="Рисунок 5" descr="Рисунок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5857875"/>
            <a:ext cx="500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 descr="E:\Вежливость\1316518953_pravila-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8625" y="1052513"/>
            <a:ext cx="3189288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«Девочки и мальчики»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050" name="Picture 2" descr="D:\жаркова\DSCF21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3575" y="1206500"/>
            <a:ext cx="3781425" cy="50419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5" name="Рисунок 4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5857875"/>
            <a:ext cx="500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«Наше творчество»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Спонтанные выставки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5122" name="Picture 2" descr="D:\жаркова\DSCF213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9338" y="2420938"/>
            <a:ext cx="4033837" cy="30241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7" name="Рисунок 4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5857875"/>
            <a:ext cx="500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DCIM\105_PANA\P10502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3933825"/>
            <a:ext cx="3673475" cy="275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5" name="Picture 1" descr="D:\foto\105_PANA\P10501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3350" y="1557338"/>
            <a:ext cx="2940050" cy="220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188913"/>
            <a:ext cx="7497762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</a:rPr>
              <a:t>Самодельные игры, созданные  нашими ребятами, родителями и воспитателями</a:t>
            </a:r>
            <a:endParaRPr lang="ru-RU" sz="32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8194" name="Picture 2" descr="D:\Lena\P10502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1412875"/>
            <a:ext cx="2400300" cy="18002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Pigmey\Desktop\для ГЭП\P10309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1412875"/>
            <a:ext cx="2447925" cy="1836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D:\DCIM\104_PANA\P10402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3716338"/>
            <a:ext cx="3071812" cy="230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5" name="Рисунок 6" descr="Рисунок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5876925"/>
            <a:ext cx="500063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2" descr="D:\Lena\P105022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716338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3" descr="D:\Lena\P105022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9563" y="5013325"/>
            <a:ext cx="2016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Pigmey\Desktop\для ГЭП\P104009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43663" y="1412875"/>
            <a:ext cx="2449512" cy="1836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913" y="2852738"/>
            <a:ext cx="7497762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>
                    <a:satMod val="130000"/>
                  </a:schemeClr>
                </a:solidFill>
              </a:rPr>
              <a:t>   СПАСИБО ЗА ВНИМАНИЕ</a:t>
            </a:r>
            <a:r>
              <a:rPr lang="ru-RU" sz="5400" b="1" dirty="0" smtClean="0">
                <a:solidFill>
                  <a:schemeClr val="tx2">
                    <a:satMod val="130000"/>
                  </a:schemeClr>
                </a:solidFill>
              </a:rPr>
              <a:t>!</a:t>
            </a:r>
            <a:endParaRPr lang="ru-RU" b="1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7890" name="Рисунок 2" descr="Рисунок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9125" y="5072063"/>
            <a:ext cx="100012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Утреннее приветствие 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7170" name="Picture 2" descr="D:\Lena\P10502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32363" y="1557338"/>
            <a:ext cx="3600450" cy="48006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3" name="Рисунок 7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5857875"/>
            <a:ext cx="500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 descr="Архив материалов - Персональный сай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1341438"/>
            <a:ext cx="3509962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аркова\DSCF21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1773238"/>
            <a:ext cx="6288087" cy="4716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4" name="Рисунок 3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5857875"/>
            <a:ext cx="500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58888" y="549275"/>
            <a:ext cx="7499350" cy="1143000"/>
          </a:xfrm>
        </p:spPr>
        <p:txBody>
          <a:bodyPr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2">
                    <a:satMod val="130000"/>
                  </a:schemeClr>
                </a:solidFill>
              </a:rPr>
              <a:t>Ребенок записывает свое имя, когда приходит в детский сад.</a:t>
            </a:r>
            <a:endParaRPr lang="ru-RU" sz="3600" dirty="0">
              <a:solidFill>
                <a:schemeClr val="tx2">
                  <a:satMod val="13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Именные надписи на стульях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074" name="Picture 2" descr="D:\жаркова\DSCF21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4375" y="1447800"/>
            <a:ext cx="6400800" cy="48006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9" name="Рисунок 4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5857875"/>
            <a:ext cx="500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Авторские творческие выставки 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074" name="Picture 2" descr="C:\lena\P103097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4375" y="1447800"/>
            <a:ext cx="6400800" cy="48006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Рисунок 4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5857875"/>
            <a:ext cx="500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2">
                    <a:satMod val="130000"/>
                  </a:schemeClr>
                </a:solidFill>
              </a:rPr>
              <a:t>«Я все съел и я все съела на обед»</a:t>
            </a:r>
            <a:endParaRPr lang="ru-RU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6146" name="Picture 2" descr="D:\жаркова\DSCF21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4375" y="1447800"/>
            <a:ext cx="6400800" cy="48006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1" name="Рисунок 4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5857875"/>
            <a:ext cx="500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6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0"/>
            <a:ext cx="8388350" cy="6831013"/>
          </a:xfrm>
          <a:prstGeom prst="rect">
            <a:avLst/>
          </a:prstGeom>
          <a:noFill/>
        </p:spPr>
      </p:pic>
      <p:pic>
        <p:nvPicPr>
          <p:cNvPr id="45062" name="Рисунок 6" descr="Рисунок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6010275"/>
            <a:ext cx="500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Рисунок 6" descr="Рисунок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6010275"/>
            <a:ext cx="500062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7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0"/>
            <a:ext cx="9217025" cy="6862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486</TotalTime>
  <Words>115</Words>
  <Application>Microsoft Office PowerPoint</Application>
  <PresentationFormat>Экран (4:3)</PresentationFormat>
  <Paragraphs>20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25</vt:i4>
      </vt:variant>
    </vt:vector>
  </HeadingPairs>
  <TitlesOfParts>
    <vt:vector size="38" baseType="lpstr">
      <vt:lpstr>Corbel</vt:lpstr>
      <vt:lpstr>Arial</vt:lpstr>
      <vt:lpstr>Wingdings 2</vt:lpstr>
      <vt:lpstr>Verdana</vt:lpstr>
      <vt:lpstr>Calibri</vt:lpstr>
      <vt:lpstr>Gill Sans MT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Слайд 1</vt:lpstr>
      <vt:lpstr>Индивидуализация – это выделение индивидуальных особенностей из первоначального безразличия                                                                      Ф.А. Брокгауз, И.А. Ефрон.                                                                                                                    Энциклопедический словарь </vt:lpstr>
      <vt:lpstr>Утреннее приветствие </vt:lpstr>
      <vt:lpstr>Ребенок записывает свое имя, когда приходит в детский сад.</vt:lpstr>
      <vt:lpstr>Именные надписи на стульях</vt:lpstr>
      <vt:lpstr>Авторские творческие выставки </vt:lpstr>
      <vt:lpstr>«Я все съел и я все съела на обед»</vt:lpstr>
      <vt:lpstr>Слайд 8</vt:lpstr>
      <vt:lpstr>Слайд 9</vt:lpstr>
      <vt:lpstr>Слайд 10</vt:lpstr>
      <vt:lpstr>Минипортфолио на кабинке ребенка</vt:lpstr>
      <vt:lpstr>«Экран настроения»</vt:lpstr>
      <vt:lpstr>Слайд 13</vt:lpstr>
      <vt:lpstr>Наши коллекции</vt:lpstr>
      <vt:lpstr>Слайд 15</vt:lpstr>
      <vt:lpstr>Слайд 16</vt:lpstr>
      <vt:lpstr>Минигазеты к дню рождения</vt:lpstr>
      <vt:lpstr>Наше творчество…</vt:lpstr>
      <vt:lpstr>Альбомы фотографий</vt:lpstr>
      <vt:lpstr>«Медали дежурных»</vt:lpstr>
      <vt:lpstr>Правила группы:</vt:lpstr>
      <vt:lpstr>«Девочки и мальчики»</vt:lpstr>
      <vt:lpstr>«Наше творчество» Спонтанные выставки</vt:lpstr>
      <vt:lpstr>Самодельные игры, созданные  нашими ребятами, родителями и воспитателями</vt:lpstr>
      <vt:lpstr>  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Фотоотчет о проделанной работе</dc:title>
  <dc:creator>Pigmey</dc:creator>
  <cp:lastModifiedBy>Ольга</cp:lastModifiedBy>
  <cp:revision>55</cp:revision>
  <dcterms:created xsi:type="dcterms:W3CDTF">8502-01-13T17:06:08Z</dcterms:created>
  <dcterms:modified xsi:type="dcterms:W3CDTF">2017-11-28T15:39:38Z</dcterms:modified>
</cp:coreProperties>
</file>