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3" r:id="rId9"/>
    <p:sldId id="265" r:id="rId10"/>
    <p:sldId id="266" r:id="rId11"/>
    <p:sldId id="267" r:id="rId12"/>
    <p:sldId id="271" r:id="rId13"/>
    <p:sldId id="275" r:id="rId14"/>
    <p:sldId id="269" r:id="rId15"/>
    <p:sldId id="270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6" autoAdjust="0"/>
    <p:restoredTop sz="94660"/>
  </p:normalViewPr>
  <p:slideViewPr>
    <p:cSldViewPr>
      <p:cViewPr>
        <p:scale>
          <a:sx n="82" d="100"/>
          <a:sy n="82" d="100"/>
        </p:scale>
        <p:origin x="-85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y_comp\Desktop\Нарине\пдд\imag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31640" y="1720840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3200" b="1" i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Проектная деятельность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3200" b="1" i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в подготовительной группе «Пчёлка»: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3200" b="1" i="1" dirty="0" smtClean="0">
                <a:solidFill>
                  <a:srgbClr val="FF0000"/>
                </a:solidFill>
                <a:latin typeface="Segoe Print" pitchFamily="2" charset="0"/>
                <a:ea typeface="Times New Roman" pitchFamily="18" charset="0"/>
                <a:cs typeface="Arial" pitchFamily="34" charset="0"/>
              </a:rPr>
              <a:t>«Безопасность  на дорогах» 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zh-CN" sz="20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			 	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altLang="zh-CN" sz="2000" b="1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Бутакова Наталья Альбертовна</a:t>
            </a:r>
            <a:r>
              <a:rPr lang="ru-RU" altLang="zh-CN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				</a:t>
            </a:r>
          </a:p>
        </p:txBody>
      </p:sp>
      <p:pic>
        <p:nvPicPr>
          <p:cNvPr id="6" name="zvuk_-_ulica_mashiny.probk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67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38765" y="18864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</a:t>
            </a:r>
            <a:r>
              <a:rPr lang="ru-RU" sz="2000" b="1" dirty="0" smtClean="0"/>
              <a:t>Конкурс рисунков по ПДД « Я пешеход»</a:t>
            </a:r>
            <a:endParaRPr lang="ru-RU" sz="2800" i="1" dirty="0"/>
          </a:p>
        </p:txBody>
      </p:sp>
      <p:pic>
        <p:nvPicPr>
          <p:cNvPr id="4098" name="Picture 2" descr="C:\Users\User\Desktop\знаки\я пешеход термометр экология\SDC13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308287"/>
            <a:ext cx="2736304" cy="185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знаки\я пешеход термометр экология\SDC139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88" y="1298563"/>
            <a:ext cx="2808312" cy="18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знаки\я пешеход термометр экология\SDC139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266429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знаки\я пешеход термометр экология\SDC139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74" y="3523601"/>
            <a:ext cx="2820070" cy="211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6000">
        <p:circle/>
      </p:transition>
    </mc:Choice>
    <mc:Fallback xmlns="">
      <p:transition spd="slow" advTm="1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35696" y="476672"/>
            <a:ext cx="547260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	</a:t>
            </a:r>
            <a:r>
              <a:rPr lang="ru-RU" sz="2800" b="1" i="1" dirty="0" smtClean="0"/>
              <a:t>Досуг</a:t>
            </a:r>
          </a:p>
          <a:p>
            <a:r>
              <a:rPr lang="ru-RU" sz="2000" b="1" dirty="0" smtClean="0"/>
              <a:t>«Правила дорожные знать каждому     положено»</a:t>
            </a:r>
            <a:endParaRPr lang="ru-RU" sz="2000" dirty="0"/>
          </a:p>
        </p:txBody>
      </p:sp>
      <p:pic>
        <p:nvPicPr>
          <p:cNvPr id="5122" name="Picture 2" descr="C:\Users\User\Desktop\знаки\дпс\SDC16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7" y="2068333"/>
            <a:ext cx="3628444" cy="27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знаки\дпс\SDC161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0" y="2103501"/>
            <a:ext cx="2664296" cy="333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6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16633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</a:t>
            </a:r>
            <a:r>
              <a:rPr lang="ru-RU" sz="2400" b="1" i="1" dirty="0" smtClean="0"/>
              <a:t>Аппликация из ткани</a:t>
            </a:r>
            <a:br>
              <a:rPr lang="ru-RU" sz="2400" b="1" i="1" dirty="0" smtClean="0"/>
            </a:br>
            <a:r>
              <a:rPr lang="ru-RU" sz="2400" b="1" i="1" dirty="0" smtClean="0"/>
              <a:t>	        «Виды транспорта»</a:t>
            </a:r>
            <a:endParaRPr lang="ru-RU" sz="2400" b="1" i="1" dirty="0"/>
          </a:p>
        </p:txBody>
      </p:sp>
      <p:pic>
        <p:nvPicPr>
          <p:cNvPr id="6146" name="Picture 2" descr="C:\Users\User\Desktop\знаки\дпс\SDC16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2934996" cy="25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знаки\дпс\SDC161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75894"/>
            <a:ext cx="3168352" cy="24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uk_-_ulica_mashiny.probk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16632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  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ИГРАЕМ В НАСТОЛЬНЫЕ ИГРЫ ПО ПДД</a:t>
            </a:r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170" name="Picture 2" descr="C:\Users\User\Desktop\знаки\дпс\SDC161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522182" cy="26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знаки\дпс\SDC16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614610" cy="271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0"/>
    </mc:Choice>
    <mc:Fallback xmlns="">
      <p:transition spd="slow" advTm="1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                                      Изготовление листовок по ПДД.</a:t>
            </a:r>
          </a:p>
        </p:txBody>
      </p:sp>
      <p:pic>
        <p:nvPicPr>
          <p:cNvPr id="1026" name="Picture 2" descr="C:\Users\User\Desktop\все фото\знаки\безопасность 2017\SDC13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08" y="908720"/>
            <a:ext cx="3024336" cy="195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все фото\знаки\безопасность 2017\SDC13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908720"/>
            <a:ext cx="3240360" cy="198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все фото\знаки\безопасность 2017\SDC136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68" y="3212976"/>
            <a:ext cx="3528392" cy="24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00">
        <p:split orient="vert"/>
      </p:transition>
    </mc:Choice>
    <mc:Fallback xmlns="">
      <p:transition spd="slow" advTm="16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Аппликация </a:t>
            </a:r>
            <a:br>
              <a:rPr lang="ru-RU" b="1" dirty="0" smtClean="0"/>
            </a:br>
            <a:r>
              <a:rPr lang="ru-RU" b="1" dirty="0" smtClean="0"/>
              <a:t>«Машины едут по дороге»</a:t>
            </a:r>
            <a:endParaRPr lang="ru-RU" dirty="0"/>
          </a:p>
        </p:txBody>
      </p:sp>
      <p:pic>
        <p:nvPicPr>
          <p:cNvPr id="5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332656"/>
            <a:ext cx="5310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Оформление уголка по ПДД.</a:t>
            </a:r>
            <a:endParaRPr lang="ru-RU" sz="2400" dirty="0"/>
          </a:p>
        </p:txBody>
      </p:sp>
      <p:pic>
        <p:nvPicPr>
          <p:cNvPr id="1026" name="Picture 2" descr="C:\Users\User\Desktop\непбук.уголок безопасности\SDC14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1206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3" y="54868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непбук.уголок безопасности\SDC14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7377"/>
            <a:ext cx="4032448" cy="237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непбук.уголок безопасности\SDC14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04226"/>
            <a:ext cx="4170450" cy="253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7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46" y="-18000"/>
            <a:ext cx="9168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9684" y="1897365"/>
            <a:ext cx="5688632" cy="264006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3" name="zvuk_-_ulica_mashiny.probk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split orient="vert"/>
      </p:transition>
    </mc:Choice>
    <mc:Fallback xmlns="">
      <p:transition spd="slow" advTm="1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404664"/>
            <a:ext cx="424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</a:t>
            </a:r>
            <a:r>
              <a:rPr lang="ru-RU" sz="2400" b="1" i="1" dirty="0" smtClean="0"/>
              <a:t>Актуальность  темы: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0729"/>
            <a:ext cx="68407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i="1" dirty="0" smtClean="0"/>
              <a:t>Актуальность данной проблемы </a:t>
            </a:r>
            <a:r>
              <a:rPr lang="ru-RU" sz="1600" i="1" dirty="0" smtClean="0"/>
              <a:t>на современном этапе очевидна, поскольку в наше время, в век автомобилей и высоких скоростей безопасность жизнедеятельности детей представляет собой серьёзную проблему.</a:t>
            </a:r>
          </a:p>
          <a:p>
            <a:r>
              <a:rPr lang="ru-RU" sz="1600" i="1" dirty="0" smtClean="0"/>
              <a:t>             Именно поэтому </a:t>
            </a:r>
            <a:r>
              <a:rPr lang="ru-RU" sz="1600" i="1" dirty="0" err="1" smtClean="0"/>
              <a:t>дорожно</a:t>
            </a:r>
            <a:r>
              <a:rPr lang="ru-RU" sz="1600" i="1" dirty="0" smtClean="0"/>
              <a:t> транспортный травматизм остаётся приоритетной проблемой общества, требующий решения, при всеобщему участии и самыми эффективными методами. </a:t>
            </a:r>
          </a:p>
          <a:p>
            <a:r>
              <a:rPr lang="ru-RU" sz="1600" b="1" i="1" dirty="0" smtClean="0"/>
              <a:t>Актуальность данной проблемы</a:t>
            </a:r>
            <a:r>
              <a:rPr lang="ru-RU" sz="1600" i="1" dirty="0" smtClean="0"/>
              <a:t> определяется реальными потребностями системы дошкольного образования и раннего информирования ребенка о правилах безопасного поведения в окружающей его среде, освоения им соответствующих умений;  потребностями жизни в накоплении ребенком опыта безопасного поведения в быту и отсутствием научно обоснованной педагогической методики, направленной на формирование данного опыта у дошкольников; важностью целенаправленной деятельности родителей, всех работников ДОУ.</a:t>
            </a:r>
            <a:endParaRPr lang="ru-RU" sz="16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_comp\Desktop\Нарине\пд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59632" y="1124744"/>
            <a:ext cx="66967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	</a:t>
            </a:r>
            <a:r>
              <a:rPr lang="ru-RU" b="1" i="1" dirty="0" smtClean="0"/>
              <a:t>Цели и задачи.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400" i="1" dirty="0" smtClean="0"/>
              <a:t>- создание условий для формирования у дошкольников устойчивых навыков безопасного поведения на улицах и дорогах.</a:t>
            </a:r>
            <a:br>
              <a:rPr lang="ru-RU" sz="1400" i="1" dirty="0" smtClean="0"/>
            </a:br>
            <a:r>
              <a:rPr lang="ru-RU" sz="1400" i="1" dirty="0" smtClean="0"/>
              <a:t> - воспитание у детей дошкольного возраста ответственного отношения к собственной и общественной безопасности.</a:t>
            </a:r>
            <a:br>
              <a:rPr lang="ru-RU" sz="1400" i="1" dirty="0" smtClean="0"/>
            </a:br>
            <a:r>
              <a:rPr lang="ru-RU" sz="1400" i="1" dirty="0" smtClean="0"/>
              <a:t> </a:t>
            </a:r>
            <a:r>
              <a:rPr lang="ru-RU" sz="1400" b="1" i="1" dirty="0" smtClean="0"/>
              <a:t>Задачи:</a:t>
            </a: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>- создать условия для обучения детей правилам безопасного поведения на дороге,</a:t>
            </a:r>
            <a:br>
              <a:rPr lang="ru-RU" sz="1400" i="1" dirty="0" smtClean="0"/>
            </a:br>
            <a:r>
              <a:rPr lang="ru-RU" sz="1400" i="1" dirty="0" smtClean="0"/>
              <a:t>- формировать у дошкольников устойчивые навыки соблюдения и выполнения правил дорожного движения (ПДД);</a:t>
            </a:r>
            <a:br>
              <a:rPr lang="ru-RU" sz="1400" i="1" dirty="0" smtClean="0"/>
            </a:br>
            <a:r>
              <a:rPr lang="ru-RU" sz="1400" i="1" dirty="0" smtClean="0"/>
              <a:t>- отслеживать уровень знания и умений детей в начале и конце учебного года;</a:t>
            </a:r>
            <a:br>
              <a:rPr lang="ru-RU" sz="1400" i="1" dirty="0" smtClean="0"/>
            </a:br>
            <a:r>
              <a:rPr lang="ru-RU" sz="1400" i="1" dirty="0" smtClean="0"/>
              <a:t>- применять современные формы, методы обучения и воспитания, направленные на предупреждение несчастных случаев с детьми на улицах и во дворах;</a:t>
            </a:r>
            <a:br>
              <a:rPr lang="ru-RU" sz="1400" i="1" dirty="0" smtClean="0"/>
            </a:br>
            <a:r>
              <a:rPr lang="ru-RU" sz="1400" i="1" dirty="0" smtClean="0"/>
              <a:t>- формировать у родителей устойчивый интерес к безопасности детей как участников дорожного движения, привлекать взрослых к совместной деятельности с детьми;</a:t>
            </a:r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b="1" dirty="0" smtClean="0"/>
              <a:t> 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0000">
        <p14:reveal/>
      </p:transition>
    </mc:Choice>
    <mc:Fallback xmlns=""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2675"/>
            <a:ext cx="9323512" cy="69926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-38742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	</a:t>
            </a:r>
          </a:p>
          <a:p>
            <a:r>
              <a:rPr lang="ru-RU" b="1" i="1" dirty="0"/>
              <a:t> </a:t>
            </a:r>
            <a:r>
              <a:rPr lang="ru-RU" b="1" i="1" dirty="0" smtClean="0"/>
              <a:t>                                      Анкета для родителей 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> 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9328" y="74241"/>
            <a:ext cx="770485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i="1" dirty="0" smtClean="0"/>
              <a:t>1.Считаете ли Вы важной проблему детской  безопасности на дорогах?</a:t>
            </a:r>
          </a:p>
          <a:p>
            <a:r>
              <a:rPr lang="ru-RU" sz="1050" b="1" i="1" dirty="0" smtClean="0"/>
              <a:t> - да;</a:t>
            </a:r>
          </a:p>
          <a:p>
            <a:r>
              <a:rPr lang="ru-RU" sz="1050" b="1" i="1" dirty="0" smtClean="0"/>
              <a:t> - нет;</a:t>
            </a:r>
          </a:p>
          <a:p>
            <a:r>
              <a:rPr lang="ru-RU" sz="1050" b="1" i="1" dirty="0" smtClean="0"/>
              <a:t> - затрудняюсь ответить.</a:t>
            </a:r>
          </a:p>
          <a:p>
            <a:r>
              <a:rPr lang="ru-RU" sz="1050" b="1" i="1" dirty="0" smtClean="0"/>
              <a:t> 2. Какая работа проводится в Вашей семье по ознакомлению детей с Правилами дорожного движения?</a:t>
            </a:r>
          </a:p>
          <a:p>
            <a:r>
              <a:rPr lang="ru-RU" sz="1050" b="1" i="1" dirty="0" smtClean="0"/>
              <a:t> - беседы с ребенком о его безопасности на дороге;</a:t>
            </a:r>
          </a:p>
          <a:p>
            <a:r>
              <a:rPr lang="ru-RU" sz="1050" b="1" i="1" dirty="0" smtClean="0"/>
              <a:t> - чтение детской литературы о правилах дорожного движения;</a:t>
            </a:r>
          </a:p>
          <a:p>
            <a:r>
              <a:rPr lang="ru-RU" sz="1050" b="1" i="1" dirty="0" smtClean="0"/>
              <a:t> - просмотры мультфильмов о правилах безопасного поведения на дороге;</a:t>
            </a:r>
          </a:p>
          <a:p>
            <a:r>
              <a:rPr lang="ru-RU" sz="1050" b="1" i="1" dirty="0" smtClean="0"/>
              <a:t> - практические навыки поведения на дороге;</a:t>
            </a:r>
          </a:p>
          <a:p>
            <a:r>
              <a:rPr lang="ru-RU" sz="1050" b="1" i="1" dirty="0" smtClean="0"/>
              <a:t> - углубленное изучение Правил дорожного движения.</a:t>
            </a:r>
          </a:p>
          <a:p>
            <a:r>
              <a:rPr lang="ru-RU" sz="1050" b="1" i="1" dirty="0" smtClean="0"/>
              <a:t> 3.       Как часто Вы говорите ребенку о необходимости соблюдать правила дорожного движения?</a:t>
            </a:r>
          </a:p>
          <a:p>
            <a:r>
              <a:rPr lang="ru-RU" sz="1050" b="1" i="1" dirty="0" smtClean="0"/>
              <a:t>-          </a:t>
            </a:r>
            <a:r>
              <a:rPr lang="ru-RU" sz="1050" b="1" i="1" dirty="0"/>
              <a:t>ежедневно- создание условий для формирования у дошкольников устойчивых навыков безопасного поведения на улицах и дорогах.</a:t>
            </a:r>
            <a:br>
              <a:rPr lang="ru-RU" sz="1050" b="1" i="1" dirty="0"/>
            </a:br>
            <a:r>
              <a:rPr lang="ru-RU" sz="1050" b="1" i="1" dirty="0"/>
              <a:t> - воспитание у детей дошкольного возраста ответственного отношения к собственной и общественной безопасности.</a:t>
            </a:r>
            <a:br>
              <a:rPr lang="ru-RU" sz="1050" b="1" i="1" dirty="0"/>
            </a:br>
            <a:r>
              <a:rPr lang="ru-RU" sz="1050" b="1" i="1" dirty="0"/>
              <a:t> Задачи:</a:t>
            </a:r>
            <a:br>
              <a:rPr lang="ru-RU" sz="1050" b="1" i="1" dirty="0"/>
            </a:br>
            <a:r>
              <a:rPr lang="ru-RU" sz="1050" b="1" i="1" dirty="0"/>
              <a:t>- создать условия для обучения детей правилам безопасного поведения на дороге,</a:t>
            </a:r>
            <a:br>
              <a:rPr lang="ru-RU" sz="1050" b="1" i="1" dirty="0"/>
            </a:br>
            <a:r>
              <a:rPr lang="ru-RU" sz="1050" b="1" i="1" dirty="0"/>
              <a:t>- формировать у дошкольников устойчивые навыки соблюдения и выполнения правил дорожного движения (ПДД);</a:t>
            </a:r>
            <a:br>
              <a:rPr lang="ru-RU" sz="1050" b="1" i="1" dirty="0"/>
            </a:br>
            <a:r>
              <a:rPr lang="ru-RU" sz="1050" b="1" i="1" dirty="0"/>
              <a:t>- отслеживать уровень знания и умений детей в начале и конце учебного года;</a:t>
            </a:r>
            <a:br>
              <a:rPr lang="ru-RU" sz="1050" b="1" i="1" dirty="0"/>
            </a:br>
            <a:r>
              <a:rPr lang="ru-RU" sz="1050" b="1" i="1" dirty="0"/>
              <a:t>- применять современные формы, методы обучения и воспитания, направленные на предупреждение несчастных случаев с детьми на улицах и во дворах;</a:t>
            </a:r>
            <a:br>
              <a:rPr lang="ru-RU" sz="1050" b="1" i="1" dirty="0"/>
            </a:br>
            <a:r>
              <a:rPr lang="ru-RU" sz="1050" b="1" i="1" dirty="0"/>
              <a:t>- формировать у родителей устойчивый интерес к безопасности детей как участников дорожного движения, привлекать взрослых к совместной деятельности с детьми;</a:t>
            </a:r>
            <a:br>
              <a:rPr lang="ru-RU" sz="1050" b="1" i="1" dirty="0"/>
            </a:br>
            <a:endParaRPr lang="ru-RU" sz="1050" b="1" i="1" dirty="0" smtClean="0"/>
          </a:p>
          <a:p>
            <a:r>
              <a:rPr lang="ru-RU" sz="1050" b="1" i="1" dirty="0" smtClean="0"/>
              <a:t>-          иногда</a:t>
            </a:r>
          </a:p>
          <a:p>
            <a:r>
              <a:rPr lang="ru-RU" sz="1050" b="1" i="1" dirty="0" smtClean="0"/>
              <a:t>-          очень редко</a:t>
            </a:r>
          </a:p>
          <a:p>
            <a:r>
              <a:rPr lang="ru-RU" sz="1050" b="1" i="1" dirty="0" smtClean="0"/>
              <a:t>-          не говорите на эту тему</a:t>
            </a:r>
          </a:p>
          <a:p>
            <a:r>
              <a:rPr lang="ru-RU" sz="1050" b="1" i="1" dirty="0" smtClean="0"/>
              <a:t>-          другие ответы</a:t>
            </a:r>
          </a:p>
          <a:p>
            <a:r>
              <a:rPr lang="ru-RU" sz="1050" b="1" i="1" dirty="0" smtClean="0"/>
              <a:t> 4. Готовы ли Вы вместе с детьми участвовать в обучающих мероприятиях  по профилактике детского дорожно-транспортного травматизма в нашем детском саду?</a:t>
            </a:r>
          </a:p>
          <a:p>
            <a:r>
              <a:rPr lang="ru-RU" sz="1050" b="1" i="1" dirty="0" smtClean="0"/>
              <a:t> - да;</a:t>
            </a:r>
          </a:p>
          <a:p>
            <a:r>
              <a:rPr lang="ru-RU" sz="1050" b="1" i="1" dirty="0" smtClean="0"/>
              <a:t> - нет;</a:t>
            </a:r>
          </a:p>
          <a:p>
            <a:r>
              <a:rPr lang="ru-RU" sz="1050" b="1" i="1" dirty="0" smtClean="0"/>
              <a:t> - затрудняюсь ответить.</a:t>
            </a:r>
          </a:p>
          <a:p>
            <a:r>
              <a:rPr lang="ru-RU" sz="1050" b="1" i="1" dirty="0" smtClean="0"/>
              <a:t> </a:t>
            </a:r>
          </a:p>
          <a:p>
            <a:r>
              <a:rPr lang="ru-RU" sz="1050" b="1" i="1" dirty="0" smtClean="0"/>
              <a:t> 5. С кем обычно гуляет во дворе Ваш ребёнок?</a:t>
            </a:r>
          </a:p>
          <a:p>
            <a:r>
              <a:rPr lang="ru-RU" sz="1050" b="1" i="1" dirty="0" smtClean="0"/>
              <a:t> - один, я наблюдаю из окна;</a:t>
            </a:r>
          </a:p>
          <a:p>
            <a:r>
              <a:rPr lang="ru-RU" sz="1050" b="1" i="1" dirty="0" smtClean="0"/>
              <a:t> - гуляем вместе: ребёнок играет, я сижу на скамейке и разговариваю с другими родителями;</a:t>
            </a:r>
          </a:p>
          <a:p>
            <a:r>
              <a:rPr lang="ru-RU" sz="1050" b="1" i="1" dirty="0" smtClean="0"/>
              <a:t> - нахожусь рядом с ребёнком, контролирую ситуацию.</a:t>
            </a:r>
          </a:p>
          <a:p>
            <a:r>
              <a:rPr lang="ru-RU" sz="1050" b="1" i="1" dirty="0" smtClean="0"/>
              <a:t>                                     </a:t>
            </a:r>
          </a:p>
          <a:p>
            <a:r>
              <a:rPr lang="ru-RU" sz="900" b="1" dirty="0" smtClean="0"/>
              <a:t> </a:t>
            </a:r>
          </a:p>
          <a:p>
            <a:r>
              <a:rPr lang="ru-RU" sz="900" b="1" dirty="0" smtClean="0"/>
              <a:t>Благодарим Вас за искренние ответы!</a:t>
            </a:r>
          </a:p>
          <a:p>
            <a:r>
              <a:rPr lang="ru-RU" sz="900" b="1" dirty="0" smtClean="0"/>
              <a:t> </a:t>
            </a:r>
            <a:endParaRPr lang="ru-RU" sz="900" dirty="0"/>
          </a:p>
        </p:txBody>
      </p:sp>
      <p:pic>
        <p:nvPicPr>
          <p:cNvPr id="2" name="zvuk_-_ulica_mashiny.probk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y_comp\Desktop\Нарине\пд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052736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Лепка с детьми  « Дорожные знаки».</a:t>
            </a:r>
            <a:endParaRPr lang="ru-RU" sz="2400" b="1" i="1" dirty="0"/>
          </a:p>
        </p:txBody>
      </p:sp>
      <p:pic>
        <p:nvPicPr>
          <p:cNvPr id="1026" name="Picture 2" descr="C:\Users\User\Desktop\знаки\лепка= знаки. экология\SDC139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628800"/>
            <a:ext cx="244827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знаки\лепка= знаки. экология\SDC13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35" y="1628913"/>
            <a:ext cx="2733077" cy="18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знаки\лепка= знаки. экология\SDC139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82" y="3645024"/>
            <a:ext cx="3070635" cy="20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7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35696" y="116632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Изготовление макета по ПДД –улица Льва Толстого.</a:t>
            </a:r>
            <a:endParaRPr lang="ru-RU" sz="2400" i="1" dirty="0"/>
          </a:p>
        </p:txBody>
      </p:sp>
      <p:pic>
        <p:nvPicPr>
          <p:cNvPr id="1026" name="Picture 2" descr="C:\Users\User\Desktop\знаки\дпс\SDC16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3"/>
            <a:ext cx="38164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знаки\дпс\SDC16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560137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9000">
        <p14:reveal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y_comp\Desktop\Нарине\пд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105273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       </a:t>
            </a:r>
            <a:r>
              <a:rPr lang="ru-RU" sz="2400" b="1" i="1" dirty="0" smtClean="0"/>
              <a:t>Оформление плаката.</a:t>
            </a:r>
            <a:endParaRPr lang="ru-RU" sz="2400" i="1" dirty="0"/>
          </a:p>
        </p:txBody>
      </p:sp>
      <p:pic>
        <p:nvPicPr>
          <p:cNvPr id="2050" name="Picture 2" descr="C:\Users\User\Desktop\знаки\безопасность 2017\SDC13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700808"/>
            <a:ext cx="2880320" cy="19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знаки\безопасность 2017\SDC135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88" y="1700808"/>
            <a:ext cx="2808312" cy="199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знаки\безопасность 2017\SDC136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41" y="3861049"/>
            <a:ext cx="2947203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y_comp\Desktop\Нарине\пдд\imag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116633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Информация для родителей по правилам дорожного движения.</a:t>
            </a:r>
            <a:endParaRPr lang="ru-RU" sz="2400" i="1" dirty="0"/>
          </a:p>
        </p:txBody>
      </p:sp>
      <p:pic>
        <p:nvPicPr>
          <p:cNvPr id="4" name="Picture 2" descr="C:\Users\my_comp\Desktop\Новая папка\20160923_17012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87625" y="1268760"/>
            <a:ext cx="5904656" cy="3845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000">
        <p:split orient="vert"/>
      </p:transition>
    </mc:Choice>
    <mc:Fallback xmlns="">
      <p:transition spd="slow" advTm="13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y_comp\Desktop\Нарине\пдд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124745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</a:t>
            </a:r>
            <a:r>
              <a:rPr lang="ru-RU" sz="2400" b="1" i="1" dirty="0" smtClean="0"/>
              <a:t>Беседа с детьми </a:t>
            </a:r>
            <a:br>
              <a:rPr lang="ru-RU" sz="2400" b="1" i="1" dirty="0" smtClean="0"/>
            </a:br>
            <a:r>
              <a:rPr lang="ru-RU" sz="2400" b="1" i="1" dirty="0" smtClean="0"/>
              <a:t>Правила поведение на дороге</a:t>
            </a:r>
            <a:endParaRPr lang="ru-RU" sz="2400" i="1" dirty="0"/>
          </a:p>
        </p:txBody>
      </p:sp>
      <p:pic>
        <p:nvPicPr>
          <p:cNvPr id="3074" name="Picture 2" descr="C:\Users\User\Desktop\знаки\безопасность 2017\SDC13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3" y="2204864"/>
            <a:ext cx="2448272" cy="326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знаки\безопасность 2017\SDC135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77" y="2141169"/>
            <a:ext cx="2479850" cy="330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00">
        <p:split orient="vert"/>
      </p:transition>
    </mc:Choice>
    <mc:Fallback xmlns="">
      <p:transition spd="slow" advTm="17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175</Words>
  <Application>Microsoft Office PowerPoint</Application>
  <PresentationFormat>Экран (4:3)</PresentationFormat>
  <Paragraphs>56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my_comp</dc:creator>
  <cp:lastModifiedBy>User</cp:lastModifiedBy>
  <cp:revision>46</cp:revision>
  <dcterms:created xsi:type="dcterms:W3CDTF">2016-11-11T13:01:50Z</dcterms:created>
  <dcterms:modified xsi:type="dcterms:W3CDTF">2017-11-18T10:42:56Z</dcterms:modified>
</cp:coreProperties>
</file>