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70" r:id="rId10"/>
    <p:sldId id="264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54"/>
            <a:ext cx="9144000" cy="62568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26642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гендерной идентичности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принципов ФГОС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игровых аттракционов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1592709"/>
            <a:ext cx="9127859" cy="526529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3" y="1592709"/>
            <a:ext cx="4038600" cy="36725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600574"/>
          </a:xfrm>
        </p:spPr>
      </p:pic>
    </p:spTree>
    <p:extLst>
      <p:ext uri="{BB962C8B-B14F-4D97-AF65-F5344CB8AC3E}">
        <p14:creationId xmlns:p14="http://schemas.microsoft.com/office/powerpoint/2010/main" val="36338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-6" r="256" b="6"/>
          <a:stretch/>
        </p:blipFill>
        <p:spPr>
          <a:xfrm>
            <a:off x="251520" y="3585470"/>
            <a:ext cx="3812232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86"/>
          <a:stretch/>
        </p:blipFill>
        <p:spPr>
          <a:xfrm>
            <a:off x="4843635" y="1831035"/>
            <a:ext cx="4038600" cy="4608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57180"/>
            <a:ext cx="330069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воспитание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/>
          <a:stretch/>
        </p:blipFill>
        <p:spPr>
          <a:xfrm>
            <a:off x="4928739" y="2865303"/>
            <a:ext cx="4032448" cy="396044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/>
          <a:stretch/>
        </p:blipFill>
        <p:spPr>
          <a:xfrm>
            <a:off x="904109" y="1143000"/>
            <a:ext cx="4028256" cy="3960440"/>
          </a:xfrm>
        </p:spPr>
      </p:pic>
    </p:spTree>
    <p:extLst>
      <p:ext uri="{BB962C8B-B14F-4D97-AF65-F5344CB8AC3E}">
        <p14:creationId xmlns:p14="http://schemas.microsoft.com/office/powerpoint/2010/main" val="25232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с детьми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1196752"/>
            <a:ext cx="9127859" cy="566124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1" y="16922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227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604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гендерной идентичности: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23656" y="1428265"/>
            <a:ext cx="916680" cy="848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40152" y="1412775"/>
            <a:ext cx="792088" cy="864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393504"/>
            <a:ext cx="4392488" cy="2043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многофункциональной развивающей предметно – пространственной среды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49688" y="2393504"/>
            <a:ext cx="4114800" cy="2043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грамотная организация образовательно – воспитательной деятельности в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712968" cy="61926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к проявлению ребенком своей идентичности,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дает в дальнейшем человеку большую свободу выбора и самореализации, помогает быть достаточно гибким и уметь использовать разные возможности поведения.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гендерного воспитания: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620000" cy="4868862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635896" y="1618253"/>
            <a:ext cx="5050904" cy="13066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35896" y="3068960"/>
            <a:ext cx="505090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35896" y="4365103"/>
            <a:ext cx="5050904" cy="5040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35896" y="5023723"/>
            <a:ext cx="5050904" cy="9758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3275856" y="1618253"/>
            <a:ext cx="541094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-образовательной  деятельности на основе индивидуальных особенностей каждого ребенка;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культурным нормам, традициям семьи, общества и государства;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реодоление разобщенности детей разного пола в старших группах;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инициирование сюжетно – ролевых игр, где дети проигрывают свои будущие социальные роли, в том числе и семейные.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74638"/>
            <a:ext cx="807524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ФГОС:</a:t>
            </a:r>
            <a:r>
              <a:rPr lang="ru-RU" sz="1600" b="1" dirty="0" smtClean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1600" b="1" dirty="0" smtClean="0">
                <a:ln/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</a:t>
            </a:r>
            <a:endParaRPr lang="ru-RU" sz="1600" b="1" dirty="0">
              <a:ln/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1600200"/>
            <a:ext cx="9127859" cy="5257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поставленной цели ФГОС определили задачи: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знаний о своей принадлежности половой роли и ее отличительных признаках.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понятия о положительных чертах характера мальчиков и девочек.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взросления в соответствии с половой ролью.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культуры взаимоотношений между мальчиками и девочками.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предметно-развивающей среды, ориентированной на гендерное саморазвитие детей.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 в вопросах гендерного воспитания девочек и мальчиков.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1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838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 пространственная среда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0571"/>
            <a:ext cx="4038600" cy="278449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4032448" cy="3759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30270"/>
            <a:ext cx="1728192" cy="14277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2924" y="5568071"/>
            <a:ext cx="41764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344685"/>
            <a:ext cx="4038600" cy="832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«Автомобильная мастерская»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87" y="3775346"/>
            <a:ext cx="3327439" cy="2592289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697101"/>
            <a:ext cx="3318520" cy="2709095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59864"/>
            <a:ext cx="3795151" cy="292511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11558" y="3487138"/>
            <a:ext cx="3960441" cy="1584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38600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038600" cy="3888432"/>
          </a:xfrm>
        </p:spPr>
      </p:pic>
    </p:spTree>
    <p:extLst>
      <p:ext uri="{BB962C8B-B14F-4D97-AF65-F5344CB8AC3E}">
        <p14:creationId xmlns:p14="http://schemas.microsoft.com/office/powerpoint/2010/main" val="1015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8964488" cy="55348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39"/>
            <a:ext cx="2843157" cy="32403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3672408" cy="3024336"/>
          </a:xfrm>
        </p:spPr>
      </p:pic>
    </p:spTree>
    <p:extLst>
      <p:ext uri="{BB962C8B-B14F-4D97-AF65-F5344CB8AC3E}">
        <p14:creationId xmlns:p14="http://schemas.microsoft.com/office/powerpoint/2010/main" val="5918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детей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561662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038600" cy="34563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4038600" cy="3489251"/>
          </a:xfrm>
        </p:spPr>
      </p:pic>
    </p:spTree>
    <p:extLst>
      <p:ext uri="{BB962C8B-B14F-4D97-AF65-F5344CB8AC3E}">
        <p14:creationId xmlns:p14="http://schemas.microsoft.com/office/powerpoint/2010/main" val="1345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218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Формирование гендерной идентичности  у детей дошкольного возраста  с учетом принципов ФГОС</vt:lpstr>
      <vt:lpstr>Презентация PowerPoint</vt:lpstr>
      <vt:lpstr>Основные принципы гендерного воспитания:</vt:lpstr>
      <vt:lpstr>Цель ФГОС: 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</vt:lpstr>
      <vt:lpstr>Развивающая предметно- пространственная среда</vt:lpstr>
      <vt:lpstr>Презентация PowerPoint</vt:lpstr>
      <vt:lpstr>Презентация PowerPoint</vt:lpstr>
      <vt:lpstr>Работа с родителями</vt:lpstr>
      <vt:lpstr>Инициатива детей</vt:lpstr>
      <vt:lpstr>Выбор игровых аттракционов</vt:lpstr>
      <vt:lpstr>Презентация PowerPoint</vt:lpstr>
      <vt:lpstr>Музыкальное воспитание</vt:lpstr>
      <vt:lpstr>Экскурсии с детьми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гендерной идентичности у детей дошкольного возраста с учетом принципов ФГОС</dc:title>
  <dc:creator>Алексей</dc:creator>
  <cp:lastModifiedBy>Алексей</cp:lastModifiedBy>
  <cp:revision>40</cp:revision>
  <dcterms:created xsi:type="dcterms:W3CDTF">2017-12-07T07:59:54Z</dcterms:created>
  <dcterms:modified xsi:type="dcterms:W3CDTF">2017-12-11T17:40:41Z</dcterms:modified>
</cp:coreProperties>
</file>