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5" r:id="rId10"/>
    <p:sldId id="316" r:id="rId11"/>
    <p:sldId id="333" r:id="rId12"/>
    <p:sldId id="270" r:id="rId13"/>
    <p:sldId id="334" r:id="rId14"/>
    <p:sldId id="274" r:id="rId15"/>
    <p:sldId id="290" r:id="rId16"/>
    <p:sldId id="328" r:id="rId17"/>
    <p:sldId id="325" r:id="rId18"/>
    <p:sldId id="327" r:id="rId19"/>
    <p:sldId id="329" r:id="rId20"/>
    <p:sldId id="330" r:id="rId21"/>
    <p:sldId id="289" r:id="rId22"/>
    <p:sldId id="271" r:id="rId23"/>
    <p:sldId id="302" r:id="rId24"/>
    <p:sldId id="272" r:id="rId25"/>
    <p:sldId id="273" r:id="rId26"/>
    <p:sldId id="276" r:id="rId27"/>
    <p:sldId id="275" r:id="rId28"/>
    <p:sldId id="277" r:id="rId29"/>
    <p:sldId id="278" r:id="rId30"/>
    <p:sldId id="279" r:id="rId31"/>
    <p:sldId id="280" r:id="rId32"/>
    <p:sldId id="281" r:id="rId33"/>
    <p:sldId id="301" r:id="rId34"/>
    <p:sldId id="282" r:id="rId35"/>
    <p:sldId id="294" r:id="rId36"/>
    <p:sldId id="295" r:id="rId37"/>
    <p:sldId id="296" r:id="rId38"/>
    <p:sldId id="303" r:id="rId39"/>
    <p:sldId id="283" r:id="rId40"/>
    <p:sldId id="284" r:id="rId41"/>
    <p:sldId id="285" r:id="rId42"/>
    <p:sldId id="309" r:id="rId43"/>
    <p:sldId id="287" r:id="rId44"/>
    <p:sldId id="297" r:id="rId45"/>
    <p:sldId id="305" r:id="rId46"/>
    <p:sldId id="288" r:id="rId47"/>
    <p:sldId id="304" r:id="rId48"/>
    <p:sldId id="299" r:id="rId49"/>
    <p:sldId id="311" r:id="rId50"/>
    <p:sldId id="306" r:id="rId51"/>
    <p:sldId id="307" r:id="rId52"/>
    <p:sldId id="308" r:id="rId53"/>
    <p:sldId id="312" r:id="rId54"/>
    <p:sldId id="331" r:id="rId55"/>
    <p:sldId id="332" r:id="rId56"/>
    <p:sldId id="30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 дошкольное образовательное учреждение «Детский сад №51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вида» г. Сыктывкара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56792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совете №2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«Особенности организации воспитательно-образовательной работы по экологическому воспитанию и развитию детей дошкольного возраста»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1. 2017-2018 учебный год\Пед совет 30.11\Набор для деловой игры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365104"/>
            <a:ext cx="1309886" cy="225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cplayer.ru/docs-images/58/41296551/images/1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50030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Уголок природы </a:t>
            </a:r>
          </a:p>
          <a:p>
            <a:pPr algn="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средней группы №8</a:t>
            </a:r>
          </a:p>
          <a:p>
            <a:pPr algn="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«Солнышко»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ns\Desktop\Для  рабочего стола\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cplayer.ru/docs-images/58/41296551/images/1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071678"/>
            <a:ext cx="6715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Уголок природы </a:t>
            </a:r>
          </a:p>
          <a:p>
            <a:pPr algn="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старшей группы №3</a:t>
            </a:r>
          </a:p>
          <a:p>
            <a:pPr algn="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«Морские звёздочки»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Dns\Desktop\Для  рабочего стола\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Dns\Desktop\Для  рабочего стола\2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Dns\Desktop\Для  рабочего стола\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cplayer.ru/docs-images/58/41296551/images/1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3116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Уголок природы </a:t>
            </a:r>
          </a:p>
          <a:p>
            <a:pPr algn="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старшей группы №5</a:t>
            </a:r>
          </a:p>
          <a:p>
            <a:pPr algn="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000" i="1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ns\Desktop\Для  рабочего стола\5юз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cplayer.ru/docs-images/58/41296551/images/1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71612"/>
            <a:ext cx="6357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Уголок природы </a:t>
            </a:r>
          </a:p>
          <a:p>
            <a:pPr algn="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Подготовительной группы №9</a:t>
            </a:r>
          </a:p>
          <a:p>
            <a:pPr algn="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«Сказка»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Повестка дня: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www.toledonn.ru/upload/medialibrary/5ff/5ff39863c4796167a312ecb50026b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288" y="548680"/>
            <a:ext cx="1836712" cy="5688632"/>
          </a:xfrm>
          <a:prstGeom prst="rect">
            <a:avLst/>
          </a:prstGeom>
          <a:noFill/>
        </p:spPr>
      </p:pic>
      <p:pic>
        <p:nvPicPr>
          <p:cNvPr id="4102" name="Picture 6" descr="http://aura-dione.ru/gallery/images/1208643_kartinka-chelovechek-dlya-prezentac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432048" cy="504056"/>
          </a:xfrm>
          <a:prstGeom prst="rect">
            <a:avLst/>
          </a:prstGeom>
          <a:noFill/>
        </p:spPr>
      </p:pic>
      <p:pic>
        <p:nvPicPr>
          <p:cNvPr id="7" name="Picture 6" descr="http://aura-dione.ru/gallery/images/1208643_kartinka-chelovechek-dlya-prezentac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432048" cy="5040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12474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Вступление – старший воспитатель Барабанова А.И..;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772816"/>
            <a:ext cx="73180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Справка по результатам тематической проверки организации воспитательно-образовательной работы с детьми дошкольного возраста по экологическому воспитанию и развитию: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Справка по итогам  проверки  НОД – Зам директора по УВР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Княжева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Т.В.;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Справка по итогам  проверки ППРС (Воспитатели 1 корпуса: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Аргентова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Ж.Р., Козлова В.А. , воспитатели  2 корпуса: Карпова О. В., Попова Е.А.)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Общая справка соответствия требованиям ФГОС ДОО и оснащения ППРС – зон активности «Уголок природы» 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Эксперементирования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старший воспитатель Барабанова А.И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000760" y="492919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12sch.ru/images/---201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168352" cy="5688632"/>
          </a:xfrm>
          <a:prstGeom prst="rect">
            <a:avLst/>
          </a:prstGeom>
          <a:noFill/>
        </p:spPr>
      </p:pic>
      <p:pic>
        <p:nvPicPr>
          <p:cNvPr id="1033" name="Picture 9" descr="E:\1. 2017-2018 учебный год\Пед совет 30.11\Набор для деловой игры\1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478904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E:\1. 2017-2018 учебный год\Пед совет 30.11\Набор для деловой игры\2ю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84984"/>
            <a:ext cx="4896544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8204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Деловая игра: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«ЗНАТОК ЭКОЛОГИИ»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1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AutoShape 2" descr="https://cdn.pixabay.com/photo/2017/06/04/14/59/snail-2371285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imgfon.ru/Images/Download/Crop/1280x960/Animals/ulitka-paportnik-vetka-rastenie-zel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s1.1zoom.ru/b5050/674/Snails_Closeup_452800_1400x1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https://arhivurokov.ru/multiurok/a/7/5/a7543fa37b3e4f227aea3b764f7bf3c0cfd0e499/img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0" name="AutoShape 22" descr="https://arhivurokov.ru/multiurok/a/7/5/a7543fa37b3e4f227aea3b764f7bf3c0cfd0e499/img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835696" y="213285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85778"/>
            <a:ext cx="4367808" cy="317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595021"/>
            <a:ext cx="6480720" cy="526297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на себе дом носит?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 птичка, а с крыльями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 какого зверя куст на голове?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Кто шляпу носит, а здороваться не умеет?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первого вестника весны?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ест зимой жаба?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Назовите самую маленькую птичку?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Какая птица выводит птенцов зимой?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Какая птица подбрасывает свои яйца  в другие гнезда?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Какая самая быстрая птица в мире?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01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команда«Бабочки»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https://cdn.pixabay.com/photo/2017/06/04/14/59/snail-2371285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imgfon.ru/Images/Download/Crop/1280x960/Animals/ulitka-paportnik-vetka-rastenie-zel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s1.1zoom.ru/b5050/674/Snails_Closeup_452800_1400x1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s://i.artfile.me/wallpaper/21-10-2017/360x225/zhivotnye-ulitki-cvetok-rakovina-ulitka--1252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24744"/>
            <a:ext cx="864096" cy="864096"/>
          </a:xfrm>
          <a:prstGeom prst="rect">
            <a:avLst/>
          </a:prstGeom>
          <a:noFill/>
        </p:spPr>
      </p:pic>
      <p:pic>
        <p:nvPicPr>
          <p:cNvPr id="17418" name="Picture 10" descr="http://i.artfile.ru/s/1218911_300817_13_ArtFile_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844824"/>
            <a:ext cx="864096" cy="648071"/>
          </a:xfrm>
          <a:prstGeom prst="rect">
            <a:avLst/>
          </a:prstGeom>
          <a:noFill/>
        </p:spPr>
      </p:pic>
      <p:pic>
        <p:nvPicPr>
          <p:cNvPr id="17420" name="Picture 12" descr="http://www.greatadventurehistory.com/Forums/uploads/gallery/album_579/gallery_2_579_3182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348880"/>
            <a:ext cx="792088" cy="720080"/>
          </a:xfrm>
          <a:prstGeom prst="rect">
            <a:avLst/>
          </a:prstGeom>
          <a:noFill/>
        </p:spPr>
      </p:pic>
      <p:pic>
        <p:nvPicPr>
          <p:cNvPr id="17422" name="Picture 14" descr="http://agroflora.ru/wp-content/uploads/2015/09/belyj-grib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284984"/>
            <a:ext cx="792088" cy="576064"/>
          </a:xfrm>
          <a:prstGeom prst="rect">
            <a:avLst/>
          </a:prstGeom>
          <a:noFill/>
        </p:spPr>
      </p:pic>
      <p:pic>
        <p:nvPicPr>
          <p:cNvPr id="17426" name="Picture 18" descr="http://s4.fotokto.ru/photo/full/235/23593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356992"/>
            <a:ext cx="1008112" cy="1008112"/>
          </a:xfrm>
          <a:prstGeom prst="rect">
            <a:avLst/>
          </a:prstGeom>
          <a:noFill/>
        </p:spPr>
      </p:pic>
      <p:sp>
        <p:nvSpPr>
          <p:cNvPr id="17428" name="AutoShape 20" descr="https://arhivurokov.ru/multiurok/a/7/5/a7543fa37b3e4f227aea3b764f7bf3c0cfd0e499/img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0" name="AutoShape 22" descr="https://arhivurokov.ru/multiurok/a/7/5/a7543fa37b3e4f227aea3b764f7bf3c0cfd0e499/img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2" name="Picture 24" descr="http://900igr.net/up/datas/127392/0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3501008"/>
            <a:ext cx="1440160" cy="1368152"/>
          </a:xfrm>
          <a:prstGeom prst="rect">
            <a:avLst/>
          </a:prstGeom>
          <a:noFill/>
        </p:spPr>
      </p:pic>
      <p:pic>
        <p:nvPicPr>
          <p:cNvPr id="17434" name="Picture 26" descr="https://im0-tub-ru.yandex.net/i?id=152a70a15c89730c0e84cf0167540f55-l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509120"/>
            <a:ext cx="792088" cy="648072"/>
          </a:xfrm>
          <a:prstGeom prst="rect">
            <a:avLst/>
          </a:prstGeom>
          <a:noFill/>
        </p:spPr>
      </p:pic>
      <p:pic>
        <p:nvPicPr>
          <p:cNvPr id="17436" name="Picture 28" descr="http://shkolageo.ru/mpakard/%D0%9F%D1%82%D0%B8%D1%86%D1%8B+%E2%80%93+%D0%BD%D0%B0%D1%88%D0%B8+%D0%B4%D1%80%D1%83%D0%B7%D1%8C%D1%8F+%D1%83%D0%B7%D0%BD%D0%B0%D0%B2%D0%B0%D0%B9%D0%BA%D0%B0d/img3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5157192"/>
            <a:ext cx="936104" cy="648072"/>
          </a:xfrm>
          <a:prstGeom prst="rect">
            <a:avLst/>
          </a:prstGeom>
          <a:noFill/>
        </p:spPr>
      </p:pic>
      <p:pic>
        <p:nvPicPr>
          <p:cNvPr id="17438" name="Picture 30" descr="http://fot.veryphoto.ru/img-q5y5x5n4g40414o5a4r4i4i576t5l4t2r4z5/wp-content/uploads/2012/09/%D0%9A%D1%83%D0%BA%D1%83%D1%88%D0%BA%D0%B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5949280"/>
            <a:ext cx="720080" cy="504056"/>
          </a:xfrm>
          <a:prstGeom prst="rect">
            <a:avLst/>
          </a:prstGeom>
          <a:noFill/>
        </p:spPr>
      </p:pic>
      <p:pic>
        <p:nvPicPr>
          <p:cNvPr id="17440" name="Picture 32" descr="http://uslide.ru/images/8/14331/960/img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6186784"/>
            <a:ext cx="1055167" cy="67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733246"/>
            <a:ext cx="6408712" cy="612475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Какой зверёк спит всю зиму вниз головой?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внутри птичьих костей?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Какая нить в природе самая тонкая?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Какую траву любят кошки?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Лесной петух?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Какая охота разрешается в лесу в любое время года?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Сколько ног у паука?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явление природы похоже на лёгкую дымку в воздухе.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Пингвин - птица или нет?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Назовите самого знаменитого лесного певца?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65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команда «Цветочки»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2d.by/wallpapers/l/letuchaya_mysh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0688"/>
            <a:ext cx="1080120" cy="792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170080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(ВОЗДУХ)</a:t>
            </a:r>
            <a:endParaRPr lang="ru-RU" sz="2800" b="1" dirty="0"/>
          </a:p>
        </p:txBody>
      </p:sp>
      <p:sp>
        <p:nvSpPr>
          <p:cNvPr id="16388" name="AutoShape 4" descr="https://c.pxhere.com/photos/61/4d/spider_silk_bokeh_rain_arachnid_animal_spider_insect_silk-639357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c.pxhere.com/photos/61/4d/spider_silk_bokeh_rain_arachnid_animal_spider_insect_silk-639357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to-be-woman.ru/wp-content/k-chemu-snitsya-pautin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44824"/>
            <a:ext cx="1224136" cy="9361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60032" y="24208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(ВАЛЕРИАНА)</a:t>
            </a:r>
            <a:endParaRPr lang="ru-RU" sz="2800" b="1" dirty="0"/>
          </a:p>
        </p:txBody>
      </p:sp>
      <p:pic>
        <p:nvPicPr>
          <p:cNvPr id="16394" name="Picture 10" descr="https://im0-tub-ru.yandex.net/i?id=6a5b25915188a6912415d01b19448b1c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924944"/>
            <a:ext cx="936104" cy="8640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91880" y="37170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(ФОТООХОТА)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42930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(8)</a:t>
            </a:r>
            <a:endParaRPr lang="ru-RU" sz="2800" b="1" dirty="0"/>
          </a:p>
        </p:txBody>
      </p:sp>
      <p:sp>
        <p:nvSpPr>
          <p:cNvPr id="16396" name="AutoShape 12" descr="https://c.wallhere.com/photos/f2/a1/forest_fog_trees_grass-572356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https://c.wallhere.com/photos/f2/a1/forest_fog_trees_grass-572356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http://st.gdefon.com/wallpapers_original/s/265031_pole_-tuman_-derevo_-pejzazh_1920x1113_(www.GdeFon.ru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933056"/>
            <a:ext cx="1656184" cy="15841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0" y="544522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(да, птица)</a:t>
            </a:r>
            <a:endParaRPr lang="ru-RU" sz="2800" b="1" dirty="0"/>
          </a:p>
        </p:txBody>
      </p:sp>
      <p:pic>
        <p:nvPicPr>
          <p:cNvPr id="16402" name="Picture 18" descr="http://s3.fotokto.ru/photo/full/410/41017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733256"/>
            <a:ext cx="144016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70080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№1 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«Продолжи….»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s://im0-tub-ru.yandex.net/i?id=366163326f0da7ca5e8b9d34f6f1881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952328" cy="2088232"/>
          </a:xfrm>
          <a:prstGeom prst="rect">
            <a:avLst/>
          </a:prstGeom>
          <a:noFill/>
        </p:spPr>
      </p:pic>
      <p:pic>
        <p:nvPicPr>
          <p:cNvPr id="34820" name="Picture 4" descr="http://classpic.ru/wp-content/uploads/Golubaya-zme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3096344" cy="1800200"/>
          </a:xfrm>
          <a:prstGeom prst="rect">
            <a:avLst/>
          </a:prstGeom>
          <a:noFill/>
        </p:spPr>
      </p:pic>
      <p:pic>
        <p:nvPicPr>
          <p:cNvPr id="34822" name="Picture 6" descr="https://im0-tub-ru.yandex.net/i?id=9e7862a9be6a77526dee93f240cbf080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53136"/>
            <a:ext cx="2808312" cy="1944216"/>
          </a:xfrm>
          <a:prstGeom prst="rect">
            <a:avLst/>
          </a:prstGeom>
          <a:noFill/>
        </p:spPr>
      </p:pic>
      <p:pic>
        <p:nvPicPr>
          <p:cNvPr id="34824" name="Picture 8" descr="http://aura-dione.ru/gallery/images/95224_lisa-foto-kartin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32656"/>
            <a:ext cx="2952328" cy="1872208"/>
          </a:xfrm>
          <a:prstGeom prst="rect">
            <a:avLst/>
          </a:prstGeom>
          <a:noFill/>
        </p:spPr>
      </p:pic>
      <p:pic>
        <p:nvPicPr>
          <p:cNvPr id="34826" name="Picture 10" descr="http://333v.ru/uploads/23/2315fad7b984d4be9856dfc773c37cc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420888"/>
            <a:ext cx="2880320" cy="2160240"/>
          </a:xfrm>
          <a:prstGeom prst="rect">
            <a:avLst/>
          </a:prstGeom>
          <a:noFill/>
        </p:spPr>
      </p:pic>
      <p:pic>
        <p:nvPicPr>
          <p:cNvPr id="34828" name="Picture 12" descr="http://kostya-wolf.narod.ru/OBO/wm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725144"/>
            <a:ext cx="2952328" cy="18722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404664"/>
            <a:ext cx="7920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команда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908720"/>
            <a:ext cx="720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Бабочки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AutoShape 2" descr="https://ii1.photocentra.ru/images/main50/503788_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ii1.photocentra.ru/images/main50/503788_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ii1.photocentra.ru/images/main50/503788_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://sovetclub.ru/tim/a6d27818cb3561e01fc448e60eb32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448272" cy="1728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9872" y="476672"/>
            <a:ext cx="7200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команда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8" name="Picture 10" descr="http://img-a.photosight.ru/993/5158315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448272" cy="1872208"/>
          </a:xfrm>
          <a:prstGeom prst="rect">
            <a:avLst/>
          </a:prstGeom>
          <a:noFill/>
        </p:spPr>
      </p:pic>
      <p:sp>
        <p:nvSpPr>
          <p:cNvPr id="32780" name="AutoShape 12" descr="https://wallbox.ru/resize/1280x1024/wallpapers/main/201123/c7a93c469f64008cdfc0e4514c6ebbb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https://cdn.pixabay.com/photo/2016/09/05/19/38/donkey-1647491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https://c.pxhere.com/photos/02/6b/donkey_ass_grey_dun_jack_male_equus_africanus_asinus-1144538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https://c.pxhere.com/photos/41/e0/donkey_animal_nature_rural_meadow_graze_eat_good_aiderbichl-1040285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8" name="AutoShape 20" descr="https://c.pxhere.com/photos/28/07/donkey_jackass_horse_horses_meadow_grass_green-1006636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90" name="Picture 22" descr="https://im0-tub-ru.yandex.net/i?id=99943588e6a568ec309ad5abffdab76a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2664296" cy="2204864"/>
          </a:xfrm>
          <a:prstGeom prst="rect">
            <a:avLst/>
          </a:prstGeom>
          <a:noFill/>
        </p:spPr>
      </p:pic>
      <p:pic>
        <p:nvPicPr>
          <p:cNvPr id="32792" name="Picture 24" descr="https://im0-tub-ru.yandex.net/i?id=0e49f406a204736476767fb2acbd328d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60648"/>
            <a:ext cx="3059832" cy="1800200"/>
          </a:xfrm>
          <a:prstGeom prst="rect">
            <a:avLst/>
          </a:prstGeom>
          <a:noFill/>
        </p:spPr>
      </p:pic>
      <p:pic>
        <p:nvPicPr>
          <p:cNvPr id="32794" name="Picture 26" descr="http://koffkindom.ru/wp-content/uploads/2016/01/gryz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204864"/>
            <a:ext cx="2939480" cy="1872208"/>
          </a:xfrm>
          <a:prstGeom prst="rect">
            <a:avLst/>
          </a:prstGeom>
          <a:noFill/>
        </p:spPr>
      </p:pic>
      <p:pic>
        <p:nvPicPr>
          <p:cNvPr id="32796" name="Picture 28" descr="https://im0-tub-ru.yandex.net/i?id=1fb057094c6df1a19210bc5b7a4543a4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149080"/>
            <a:ext cx="3022304" cy="237626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355976" y="476672"/>
            <a:ext cx="7200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цветочки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12474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№2 </a:t>
            </a:r>
          </a:p>
          <a:p>
            <a:pPr algn="ctr"/>
            <a:endParaRPr lang="ru-RU" sz="7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«ЭРУДИТ»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aura-dione.ru/gallery/images/1208643_kartinka-chelovechek-dlya-prezent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603994" cy="8086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0"/>
            <a:ext cx="600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уровень реализации годовой задачи: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Сформировать экологическую культуру дошкольников, развивать любознательность и бережливое отношение к окружающему миру в процессе исследовательской деятельности и использования метода проектной технологии</a:t>
            </a:r>
            <a:r>
              <a:rPr lang="ru-RU" sz="2400" i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Зам. директора по УВР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Княжева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Т.В.;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aura-dione.ru/gallery/images/1208643_kartinka-chelovechek-dlya-prezent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432048" cy="5040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264318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Деловая игра «Знаток  экологии»;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aura-dione.ru/gallery/images/1208643_kartinka-chelovechek-dlya-prezent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432048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4000504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 педагогами обучающего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экосистемам (Лес, Луг, Водоём) группы со 2 младшей до подготовительной, 1 младшие группы презентуют дидактические игры по сенсорному развитию;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://aura-dione.ru/gallery/images/1208643_kartinka-chelovechek-dlya-prezent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53944"/>
            <a:ext cx="432048" cy="5040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57290" y="63963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Прочие вопросы.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s://www.toledonn.ru/upload/medialibrary/5ff/5ff39863c4796167a312ecb50026bc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692696"/>
            <a:ext cx="142632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- Назовите фамилии, которые произошли от названий животных?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608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- Название, каких животных состоит из 2 букв? 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68960"/>
            <a:ext cx="5985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- Назовите дикие съедобные растения?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1490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- Назовите растение, которое связывают со звоном? 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3012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- Назовите птиц, которые зимуют в наших краях? 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команда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835696" y="1412776"/>
            <a:ext cx="6949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(Зверевы, Волковы, Кошкины, Кротовы, Зайцевы, Карповы, Козловы и т.д.)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915816" y="2452246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(Ёж, уж, як)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843808" y="3501008"/>
            <a:ext cx="5904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(Крапива, щавель, лопух, мята, душица, шиповник, зверобой и т.д.)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419872" y="4725144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(Колокольчик)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987824" y="5877272"/>
            <a:ext cx="5653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(Синицы, воробьи, снегири, сороки, ворон, куропатки и т. д.)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265" grpId="0"/>
      <p:bldP spid="11266" grpId="0"/>
      <p:bldP spid="11267" grpId="0"/>
      <p:bldP spid="112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- Название какого растения состоит - из частицы, предлога и сторожевой будки?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- Назовите растения, которые носят человеческие имена?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96952"/>
            <a:ext cx="6588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- Назовите животных, птиц, насекомых в названии которых только три буквы?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81128"/>
            <a:ext cx="5168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- Какие черные ягоды вы знаете? 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команда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1268760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(Незабудка)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71800" y="2204864"/>
            <a:ext cx="5759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(Роза, Вероника,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Иван-да-Марья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Маргаритка, Иван-чай, Василёк и т.д.)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131840" y="3645024"/>
            <a:ext cx="48965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(Чиж, сыч, ара,  рак, жук, оса,  лев, бык, вол, кот,  дог, сом, язь, лис, мул  и т. д.)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55776" y="5013176"/>
            <a:ext cx="6084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(Черёмуха, черника, ежевика, черноплодная рябина, черная смородина)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949280"/>
            <a:ext cx="6732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- На каком хвойном дереве растут ягоды?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7239" y="6237312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(Можжевельник)</a:t>
            </a: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241" grpId="0"/>
      <p:bldP spid="10242" grpId="0"/>
      <p:bldP spid="17409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70080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№3 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«Вопрос-ответ»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22108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команда «Бабочки»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45091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Ответ: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 Чтобы быстрее заживали раны. Кроме ферментов, убивающих микроорганизмы, в слюне обнаружен белок, стимулирующий размножение клеток кожи и  образование кровеносных капилляров.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658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1. Зачем зайцу большие уши?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А. Чтобы лучше слышать;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Б. Чтобы не перегреваться;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В. Для торможения на поворотах.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5567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Ответ: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 Для того чтобы ими потеть. Лишнее тепло улетучивается через тонкие горячие уши с большим количеством кровеносных сосудов. В жару уши отводят треть тепла, образующегося при обмене веществ.</a:t>
            </a:r>
            <a:endParaRPr lang="ru-RU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84984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2. Зачем звери зализывают раны?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А. От боли;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Б. Чтобы быстрее заживали;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В. С гигиенической целью.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3.Кто самый большой и самый маленький среди млекопитающих?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А. Слон и мышь - малютка;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Б. Кит и летучая мышь;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В. Жираф и бурозубка.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484784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Ответ: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 Самое большое млекопитающее на Земле -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голубой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кит (его длина 33 метра и вес 160 тонн). А самое маленькое млекопитающее летучая мышь-бабочка, живущая в Таиланде. Она около 2,5 см. и весит 2 грамма.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437112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Ответ: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 У кузнечиков и сверчков. А у комаров, муравьев, бабочек «уши» на усах, у американского таракана на хвостовых придатках, у саранчи - на животе. У волосатых гусениц «ушами» являются волоски, а у голых вся кожа.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129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4. У кого уши на ногах?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А. У бабочек и жуков;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Б. У мух и комаров;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В. У кузнечиков и сверчков.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1560" y="494116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команда «Цветочки»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220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1. Строят ли крокодилы гнезда?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А. Всегда строят;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Б. Иногда строят;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В. Вообще не строят.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412776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Ответ: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 Строят. Соберут в кучу, гниющие листья и ветки и откладывают в них яйца. При гниении выделяется тепло, достаточное для развития яиц. Заботливая мамаша не раз переворошит гнездо, создавая необходимую температуру и влажность.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356992"/>
            <a:ext cx="6084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. Зачем страус прячет голову в песок?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А. От страха;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Б. Освобождается  от паразитов;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В. Разыскивает пищу.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72514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Ответ: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 Освобождается от паразитов. Закрыв свои большие глаза и опустив голову в  горячий песок, страус ждет, сколько вытерпит, пока  погибнут или сбегут с головы все паразиты.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3. Чем может быть полезен комар?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А. Опылением растений;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Б. Служит пищей рыбам и птицам;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В. Только вреден.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628800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Ответ: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 Опылением – так как питается нектаром и попутно опыляет. Так как в тайге и тундре очень мало пчел и шмелей комар приносит огромную пользу растениям.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24944"/>
            <a:ext cx="63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4. У кого самые большие когти?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А. У медведя;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Б. У броненосца-муравьеда;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         В. У льва.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653136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Ответ: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 У гигантского броненосца, который живет в Южной Америке. Длиной  и шириной они с ладонь взрослого человека.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70080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№4</a:t>
            </a:r>
          </a:p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«Путаница»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b17.ru/forum/foto/287855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7484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772816"/>
            <a:ext cx="28803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Фираж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Дюлверб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Горосон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Пимшезан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Алако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Дилокр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ок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427984" y="1700808"/>
            <a:ext cx="32403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Вел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Разеб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Бегетом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Падан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Носл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Пардоле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11960" y="0"/>
            <a:ext cx="72008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команда «Бабочки»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команда «Цветочки»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700808"/>
            <a:ext cx="803240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№5 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«Продолжи пословицу»</a:t>
            </a: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857232"/>
            <a:ext cx="492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</a:rPr>
              <a:t>1.Весна красна цветами, </a:t>
            </a:r>
            <a:endParaRPr lang="ru-RU" sz="2400" dirty="0" smtClean="0"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14620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</a:rPr>
              <a:t>2.Увидел грача – </a:t>
            </a:r>
            <a:endParaRPr lang="ru-RU" sz="2400" dirty="0" smtClean="0"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00570"/>
            <a:ext cx="4214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</a:rPr>
              <a:t>3.Готовь сани летом, </a:t>
            </a:r>
            <a:endParaRPr lang="ru-RU" sz="2400" dirty="0" smtClean="0"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500174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а осень пирогами.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3286124"/>
            <a:ext cx="2985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весну встречай.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5429264"/>
            <a:ext cx="293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а телегу зимой.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868702"/>
            <a:ext cx="5214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</a:rPr>
              <a:t>3.Лучше синица в руках,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18"/>
            <a:ext cx="3071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</a:rPr>
              <a:t>1.Без труда</a:t>
            </a:r>
            <a:endParaRPr lang="ru-RU" sz="2400" dirty="0" smtClean="0"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786058"/>
            <a:ext cx="4214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</a:rPr>
              <a:t>2.Любишь кататься – </a:t>
            </a:r>
            <a:endParaRPr lang="ru-RU" sz="2400" dirty="0" smtClean="0"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1285860"/>
            <a:ext cx="5780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не вытащишь и рыбку из пруда.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3357562"/>
            <a:ext cx="4378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люби и саночки возить.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5572140"/>
            <a:ext cx="376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чем журавль в небе.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1. 2017-2018 учебный год\Пед совет 30.11\Набор для деловой игры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1560" y="494116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команда «бабочки»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0"/>
            <a:ext cx="8424936" cy="30162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 ситуация: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На лесной поляне играют четверо детей от пяти до семи лет. Самый маленький кричит: «Давайте поймаем бабочку и подожжем ей крылья!» Мужчина, идущий мимо и слышащий этот призыв, останавливает мальчика и спрашивает: «Зачем же вам поджигать бабочке крылышки?» Тот немного молчит и отвечает: «Просто так…».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Чем можно объяснить такую жестокость детей? Каковы методы и приемы воспитания у дошкольников бережного отношения к природе необходимы в данной ситуации?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28" y="3068960"/>
            <a:ext cx="8352928" cy="357020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 ситуация: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Ира шла домой из детского сада через парк, засаженный кустами смородины, и громко рассказывала маме, как они всей группой поливали их здесь. Но мать была занята собственными мыслями.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- Почему ты меня не слушаешь? – спросила Ира и вырвала руку.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- Это еще что за капризы?! – вспыхнула мать и, сломав молодую ветку смородины, хлестнула ею девочку. А потом зло бросила: «Кому нужны твои хлопоты, это же просто детская игра! Без тебя хватит охранников природы».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Какие негативные последствия могут быть у поступка матери?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61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1560" y="494116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команда «Цветочки»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1520" y="404664"/>
            <a:ext cx="8496944" cy="24622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 ситуация: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Вы идете на работу. На дорожке мирно беседуют две мамы. В это время их дети неподалеку ломают ветки молодого деревца. У обеих в руках уже по большой охапке.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Как вы думаете, дети просто непослушны или им никто не говорил о том, что нельзя приносить вред растениям?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Вы, молча, пройдете мимо, в душе осуждая матерей /детей/, или остановитесь и поговорите с матерями /с детьми/?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536" y="3356992"/>
            <a:ext cx="8280920" cy="24622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 ситуация: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Сережа прикрывает что-то в ладошке, заглядывает туда и нежно улыбается. Ольга Ивановна обращается к малышу: «Что там у тебя? Покажи! Фу! Брось сейчас же! ». Из ладошки на асфальт падает маленькая мохнатая гусеница. Чья – то нога безжалостно наступила на нее.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Назовите ошибки воспитателя. Как бы вы поступили в данной ситуации?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5/shablon-deti-prevy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28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571876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Презентация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экологических </a:t>
            </a:r>
            <a:r>
              <a:rPr lang="ru-RU" sz="3200" b="1" dirty="0" err="1" smtClean="0">
                <a:solidFill>
                  <a:srgbClr val="FF0000"/>
                </a:solidFill>
              </a:rPr>
              <a:t>лэпбуков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экосистемам (лес, водоём, луг)   и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дидактических игр по сенсорному воспитанию детей раннего возраста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475656" y="0"/>
            <a:ext cx="7668344" cy="6740307"/>
          </a:xfrm>
          <a:prstGeom prst="rect">
            <a:avLst/>
          </a:prstGeom>
          <a:solidFill>
            <a:srgbClr val="92D05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Решение педагогического совета: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Педагогам показавшим низкий результат НОД по экологическому воспитанию и развитию детей посещать в течение декабря НОД по данному направлению педагогов-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стажистов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, в январе 2018 года подготовиться к повторной проверке;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- Группы,  в которых ППРС зона активности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Прирда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и экспериментирование» оснащена и организованна не полностью, к январю устранить имеющиеся недостатки и подготовится к проверки на середину января 2018 года.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- Принятия опыта  педагогов по изготовлению экологических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лэпбуков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и их применению в НОД и принятия опыта по изготовлению дидактических игр для детей раннего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- Считать годовую задачу по экологическому воспитанию и развитию детей выполненной на 100%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4296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К ПЕДАГОГИЧЕСКОМУ СОВЕТУ №3  ПОДГОТВИТЬ: 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 algn="ctr"/>
            <a:r>
              <a:rPr lang="ru-RU" sz="2400" i="1" u="sng" dirty="0" smtClean="0">
                <a:solidFill>
                  <a:srgbClr val="0070C0"/>
                </a:solidFill>
                <a:latin typeface="Arial Black" pitchFamily="34" charset="0"/>
              </a:rPr>
              <a:t>Задача №4 ГП 2017-2018 </a:t>
            </a:r>
            <a:r>
              <a:rPr lang="ru-RU" sz="2400" i="1" u="sng" dirty="0" err="1" smtClean="0">
                <a:solidFill>
                  <a:srgbClr val="0070C0"/>
                </a:solidFill>
                <a:latin typeface="Arial Black" pitchFamily="34" charset="0"/>
              </a:rPr>
              <a:t>уч</a:t>
            </a:r>
            <a:r>
              <a:rPr lang="ru-RU" sz="2400" i="1" u="sng" dirty="0" smtClean="0">
                <a:solidFill>
                  <a:srgbClr val="0070C0"/>
                </a:solidFill>
                <a:latin typeface="Arial Black" pitchFamily="34" charset="0"/>
              </a:rPr>
              <a:t>. года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Использование в воспитательно-образовательном процессе с детьми раннего и дошкольного возраста технологии сохранения и стимулирования здоровья: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/>
              <a:t>	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Охрана и укрепление здоровья детей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по-прежнему остаются одной из приоритетных задач дошкольного образования.</a:t>
            </a:r>
          </a:p>
          <a:p>
            <a:endParaRPr lang="ru-RU" sz="2400" b="1" dirty="0" smtClean="0"/>
          </a:p>
          <a:p>
            <a:pPr algn="just"/>
            <a:r>
              <a:rPr lang="ru-RU" sz="2400" b="1" dirty="0" smtClean="0"/>
              <a:t>	На сегодняшний день активно используются следующие  </a:t>
            </a:r>
            <a:r>
              <a:rPr lang="ru-RU" sz="2400" b="1" u="sng" dirty="0" smtClean="0">
                <a:solidFill>
                  <a:srgbClr val="FF0000"/>
                </a:solidFill>
              </a:rPr>
              <a:t>технологии сохранения и стимулирования здоровья детей: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850109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1.Стретчинг;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2.Ритмопластика;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3.Динамические паузы;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4.Подвижные и спортивные игры;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5.Релаксация;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6.Технология эстетической направленности;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7.Пальчиковая гимнастика;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8.Гимнастика корригирующая;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9.Гимнастика ортопедическая;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10.Гимнастика для глаз;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11.Гимнастика дыхательная;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12.Кинезиологические упражнения;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13.самомассаж.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. 2017-2018 учебный год\Пед совет 30.11\Набор для деловой игр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00042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Проект реализации с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фотоотчётом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(в программе: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Word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и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Power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Point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) выбранной технологии (с декабря по середину марта);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Оформить в приемной группы папку передвижку для родителей реализуемой технологии (в течение всего проекта);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К недели здоровья приготовить мастер-классы  для родителей реализуемой технологии.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55500/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1. 2017-2018 учебный год\Пед совет 30.11\Набор для деловой игры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1. 2017-2018 учебный год\Пед совет 30.11\Набор для деловой игры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1. 2017-2018 учебный год\Пед совет 30.11\Набор для деловой игры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714356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тематической проверки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–образовательной работы по экологическому воспитанию  и развитию детей  дошкольного возраста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1. 2017-2018 учебный год\Пед совет 30.11\Набор для деловой игры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3116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Анализ соответствия ФГОС ДОО ППРС   зон активности: 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- «Уголок природы» и «экспериментирования»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1278</Words>
  <Application>Microsoft Office PowerPoint</Application>
  <PresentationFormat>Экран (4:3)</PresentationFormat>
  <Paragraphs>210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Arial</vt:lpstr>
      <vt:lpstr>Arial Black</vt:lpstr>
      <vt:lpstr>Calibri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85</cp:revision>
  <dcterms:modified xsi:type="dcterms:W3CDTF">2017-12-05T09:43:20Z</dcterms:modified>
</cp:coreProperties>
</file>