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9" r:id="rId9"/>
    <p:sldId id="261" r:id="rId10"/>
    <p:sldId id="264" r:id="rId11"/>
    <p:sldId id="266" r:id="rId12"/>
    <p:sldId id="265" r:id="rId13"/>
    <p:sldId id="26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Продукты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питания.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064896" cy="4536504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Составила учитель-логопед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Кухаренко Е. И.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МБОУ Ялтинская специальная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</a:rPr>
              <a:t>(коррекционная) школа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9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Словообразование существительных.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Для сахара – </a:t>
            </a:r>
          </a:p>
          <a:p>
            <a:pPr marL="0" indent="0">
              <a:buNone/>
            </a:pPr>
            <a:r>
              <a:rPr lang="ru-RU" sz="2400" dirty="0" smtClean="0"/>
              <a:t>для соли –</a:t>
            </a:r>
          </a:p>
          <a:p>
            <a:pPr marL="0" indent="0">
              <a:buNone/>
            </a:pPr>
            <a:r>
              <a:rPr lang="ru-RU" sz="2400" dirty="0" smtClean="0"/>
              <a:t>для хлеба – </a:t>
            </a:r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ля масла – </a:t>
            </a:r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ля конфет – </a:t>
            </a:r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ля соуса – </a:t>
            </a:r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ля рыбы – </a:t>
            </a:r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ля супа – </a:t>
            </a:r>
          </a:p>
          <a:p>
            <a:pPr marL="0" indent="0">
              <a:buNone/>
            </a:pPr>
            <a:r>
              <a:rPr lang="ru-RU" sz="2400" dirty="0"/>
              <a:t>д</a:t>
            </a:r>
            <a:r>
              <a:rPr lang="ru-RU" sz="2400" dirty="0" smtClean="0"/>
              <a:t>ля салата - 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65" y="1507683"/>
            <a:ext cx="1933575" cy="140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Картинки по запросу солонка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07683"/>
            <a:ext cx="1728192" cy="14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379340" cy="155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23" y="1507683"/>
            <a:ext cx="2061592" cy="14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7" y="5013176"/>
            <a:ext cx="2160240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67" y="4872298"/>
            <a:ext cx="1968899" cy="147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72298"/>
            <a:ext cx="1872209" cy="147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35" y="4872298"/>
            <a:ext cx="1847850" cy="144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9619"/>
            <a:ext cx="23812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56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Составление связного высказывания.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Ходит Митя как Кощей,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Ни супов не ест, ни щей,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Падает от слабости,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Любит только сладости.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06147"/>
            <a:ext cx="223224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001"/>
            <a:ext cx="159293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33532"/>
            <a:ext cx="1800200" cy="171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57268"/>
            <a:ext cx="2009775" cy="16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33532"/>
            <a:ext cx="2160240" cy="171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Назови полезные и вредные продукты.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0324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164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9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Составь предложение из слов, данных в начальной форме.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Саша есть горох суп.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Ира есть рис каша.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Ваня печь малина пирог.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Света любить грибы суп.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Катя жарить мясо котлета.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Петя варить персик компот.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Оля взбить шоколад коктейль.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908820" cy="151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13" y="3112851"/>
            <a:ext cx="197606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76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 урока. Выбери картинку.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52028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08095"/>
            <a:ext cx="2640790" cy="30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1"/>
            <a:ext cx="2592288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7" y="19168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Мне все понятно!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5" y="1916832"/>
            <a:ext cx="278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Понятно, </a:t>
            </a:r>
          </a:p>
          <a:p>
            <a:r>
              <a:rPr lang="ru-RU" sz="2000" dirty="0" smtClean="0"/>
              <a:t>но есть вопросы!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72630" y="1988840"/>
            <a:ext cx="283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Я ничего не понял!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450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Гимнастика для пальчиков.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</p:spPr>
        <p:txBody>
          <a:bodyPr>
            <a:normAutofit/>
          </a:bodyPr>
          <a:lstStyle/>
          <a:p>
            <a:pPr marL="1746504" lvl="8" indent="0">
              <a:buNone/>
            </a:pPr>
            <a:r>
              <a:rPr lang="ru-RU" sz="2400" dirty="0" smtClean="0"/>
              <a:t>			</a:t>
            </a:r>
          </a:p>
          <a:p>
            <a:pPr marL="1746504" lvl="8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Пекарь, пекарь, из муки </a:t>
            </a:r>
          </a:p>
          <a:p>
            <a:pPr marL="1746504" lvl="8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Испеки нам колобки.</a:t>
            </a:r>
          </a:p>
          <a:p>
            <a:pPr marL="1746504" lvl="8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Да сушки – Ванюшке,</a:t>
            </a:r>
          </a:p>
          <a:p>
            <a:pPr marL="1746504" lvl="8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Да баранки – Танюшке,</a:t>
            </a:r>
          </a:p>
          <a:p>
            <a:pPr marL="1746504" lvl="8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Да бублики – Мишке, </a:t>
            </a:r>
          </a:p>
          <a:p>
            <a:pPr marL="1746504" lvl="8" indent="0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Да калачи – Маришке.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1236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7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Мучные продукты.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155303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400883"/>
            <a:ext cx="2475359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92" y="3501008"/>
            <a:ext cx="2588195" cy="22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619375" cy="227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Молочные продукты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6174"/>
            <a:ext cx="2448272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9880"/>
            <a:ext cx="1638300" cy="214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64579"/>
            <a:ext cx="2466975" cy="19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1872208" cy="200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3" y="3861047"/>
            <a:ext cx="1872208" cy="200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088231" cy="20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16174"/>
            <a:ext cx="24193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21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Мясные продукты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7842"/>
            <a:ext cx="259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7842"/>
            <a:ext cx="4998665" cy="456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861048"/>
            <a:ext cx="2613642" cy="202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96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Работа над </a:t>
            </a: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звуко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-слоговой структурой слова.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699509"/>
            <a:ext cx="1872208" cy="158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5960"/>
            <a:ext cx="2232248" cy="15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99509"/>
            <a:ext cx="1872208" cy="158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685925"/>
            <a:ext cx="1944216" cy="15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1638300" cy="263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23042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54618"/>
            <a:ext cx="1944215" cy="213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443590"/>
            <a:ext cx="1872207" cy="214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72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Способы приготовления еды.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003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88432" cy="182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Картинки по запросу духовка рису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9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 лишнюю картинку.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3285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9604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3204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33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Словообразование прилагательных.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			</a:t>
            </a:r>
            <a:r>
              <a:rPr lang="ru-RU" dirty="0" smtClean="0">
                <a:solidFill>
                  <a:srgbClr val="FFFF00"/>
                </a:solidFill>
              </a:rPr>
              <a:t>Начинка из малины –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				из мака –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				из грибов –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				из рыбы –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				из яиц –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					из мяса –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				из овощей –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				из шоколада – 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</a:rPr>
              <a:t>				из орехов -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9" y="4293096"/>
            <a:ext cx="3055823" cy="201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0963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617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188</TotalTime>
  <Words>172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Продукты питания.</vt:lpstr>
      <vt:lpstr>Гимнастика для пальчиков.</vt:lpstr>
      <vt:lpstr>Мучные продукты.</vt:lpstr>
      <vt:lpstr>Молочные продукты</vt:lpstr>
      <vt:lpstr>Мясные продукты</vt:lpstr>
      <vt:lpstr>Работа над звуко-слоговой структурой слова.</vt:lpstr>
      <vt:lpstr>Способы приготовления еды.</vt:lpstr>
      <vt:lpstr>Назови лишнюю картинку.</vt:lpstr>
      <vt:lpstr>Словообразование прилагательных.</vt:lpstr>
      <vt:lpstr>Словообразование существительных.</vt:lpstr>
      <vt:lpstr>Составление связного высказывания.</vt:lpstr>
      <vt:lpstr>Назови полезные и вредные продукты.</vt:lpstr>
      <vt:lpstr>Составь предложение из слов, данных в начальной форме.</vt:lpstr>
      <vt:lpstr>Итог урока. Выбери картинку.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Посуда.</dc:title>
  <dc:creator>Vladimir</dc:creator>
  <cp:lastModifiedBy>Vladimir</cp:lastModifiedBy>
  <cp:revision>17</cp:revision>
  <dcterms:created xsi:type="dcterms:W3CDTF">2017-11-10T16:08:29Z</dcterms:created>
  <dcterms:modified xsi:type="dcterms:W3CDTF">2017-12-28T14:45:59Z</dcterms:modified>
</cp:coreProperties>
</file>