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1" r:id="rId2"/>
    <p:sldId id="271" r:id="rId3"/>
    <p:sldId id="269" r:id="rId4"/>
    <p:sldId id="283" r:id="rId5"/>
    <p:sldId id="284" r:id="rId6"/>
    <p:sldId id="266" r:id="rId7"/>
    <p:sldId id="268" r:id="rId8"/>
    <p:sldId id="288" r:id="rId9"/>
    <p:sldId id="289" r:id="rId10"/>
    <p:sldId id="285" r:id="rId11"/>
  </p:sldIdLst>
  <p:sldSz cx="7561263" cy="10621963"/>
  <p:notesSz cx="6888163" cy="10020300"/>
  <p:defaultTextStyle>
    <a:defPPr>
      <a:defRPr lang="ru-RU"/>
    </a:defPPr>
    <a:lvl1pPr marL="0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9458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8917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8375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7831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7291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16748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36208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55665" algn="l" defTabSz="103891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0" autoAdjust="0"/>
    <p:restoredTop sz="94660"/>
  </p:normalViewPr>
  <p:slideViewPr>
    <p:cSldViewPr>
      <p:cViewPr>
        <p:scale>
          <a:sx n="120" d="100"/>
          <a:sy n="120" d="100"/>
        </p:scale>
        <p:origin x="-768" y="1506"/>
      </p:cViewPr>
      <p:guideLst>
        <p:guide orient="horz" pos="3346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23DD240-0CC8-4C9E-85DC-EFD1C99095AA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6613" y="750888"/>
            <a:ext cx="26749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BB7AE80-B53D-4FFA-8F94-44B427079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4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9458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8917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8375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7831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7291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16748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36208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55665" algn="l" defTabSz="103891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6613" y="750888"/>
            <a:ext cx="267493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год шагает по планете.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7AE80-B53D-4FFA-8F94-44B42707925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6613" y="750888"/>
            <a:ext cx="267493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стороне той, каждый знает,</a:t>
            </a:r>
          </a:p>
          <a:p>
            <a:r>
              <a:rPr lang="ru-RU" dirty="0" smtClean="0"/>
              <a:t>Солнце вовсе не бывает,</a:t>
            </a:r>
          </a:p>
          <a:p>
            <a:r>
              <a:rPr lang="ru-RU" dirty="0" smtClean="0"/>
              <a:t>Ветер прячется холодный,</a:t>
            </a:r>
          </a:p>
          <a:p>
            <a:r>
              <a:rPr lang="ru-RU" dirty="0" smtClean="0"/>
              <a:t>Но порою новогодней</a:t>
            </a:r>
          </a:p>
          <a:p>
            <a:r>
              <a:rPr lang="ru-RU" dirty="0" smtClean="0"/>
              <a:t>Нам оттуда Дед Мороз</a:t>
            </a:r>
          </a:p>
          <a:p>
            <a:r>
              <a:rPr lang="ru-RU" dirty="0" smtClean="0"/>
              <a:t>Шлёт подарков целый воз.</a:t>
            </a:r>
          </a:p>
          <a:p>
            <a:r>
              <a:rPr lang="ru-RU" dirty="0" smtClean="0"/>
              <a:t>В стороне той тени бродят,</a:t>
            </a:r>
          </a:p>
          <a:p>
            <a:r>
              <a:rPr lang="ru-RU" dirty="0" smtClean="0"/>
              <a:t>И метели хороводят,</a:t>
            </a:r>
          </a:p>
          <a:p>
            <a:r>
              <a:rPr lang="ru-RU" dirty="0" smtClean="0"/>
              <a:t>У зимы в морозном зеве</a:t>
            </a:r>
          </a:p>
          <a:p>
            <a:r>
              <a:rPr lang="ru-RU" dirty="0" smtClean="0"/>
              <a:t>Там живёт суровый СЕВЕР.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7AE80-B53D-4FFA-8F94-44B42707925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06613" y="750888"/>
            <a:ext cx="267493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Слышишь, тамтамы</a:t>
            </a:r>
          </a:p>
          <a:p>
            <a:r>
              <a:rPr lang="ru-RU" dirty="0" smtClean="0"/>
              <a:t>Стучат вдалеке.</a:t>
            </a:r>
          </a:p>
          <a:p>
            <a:r>
              <a:rPr lang="ru-RU" dirty="0" smtClean="0"/>
              <a:t>Длинные лодки</a:t>
            </a:r>
          </a:p>
          <a:p>
            <a:r>
              <a:rPr lang="ru-RU" dirty="0" smtClean="0"/>
              <a:t>Плывут по реке.</a:t>
            </a:r>
          </a:p>
          <a:p>
            <a:r>
              <a:rPr lang="ru-RU" dirty="0" smtClean="0"/>
              <a:t>Прыгает в воду,</a:t>
            </a:r>
          </a:p>
          <a:p>
            <a:r>
              <a:rPr lang="ru-RU" dirty="0" smtClean="0"/>
              <a:t>Кричит детвора.</a:t>
            </a:r>
          </a:p>
          <a:p>
            <a:r>
              <a:rPr lang="ru-RU" dirty="0" smtClean="0"/>
              <a:t>И африканская</a:t>
            </a:r>
          </a:p>
          <a:p>
            <a:r>
              <a:rPr lang="ru-RU" dirty="0" smtClean="0"/>
              <a:t>Всюду жара.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И если посмотрим</a:t>
            </a:r>
          </a:p>
          <a:p>
            <a:r>
              <a:rPr lang="ru-RU" dirty="0" smtClean="0"/>
              <a:t>Вдаль мы,</a:t>
            </a:r>
          </a:p>
          <a:p>
            <a:r>
              <a:rPr lang="ru-RU" dirty="0" smtClean="0"/>
              <a:t>Везде вместо ёлок -</a:t>
            </a:r>
          </a:p>
          <a:p>
            <a:r>
              <a:rPr lang="ru-RU" dirty="0" smtClean="0"/>
              <a:t>Пальмы</a:t>
            </a:r>
          </a:p>
          <a:p>
            <a:r>
              <a:rPr lang="ru-RU" dirty="0" smtClean="0"/>
              <a:t>И вместо шаров</a:t>
            </a:r>
          </a:p>
          <a:p>
            <a:r>
              <a:rPr lang="ru-RU" dirty="0" smtClean="0"/>
              <a:t>Стеклянных</a:t>
            </a:r>
          </a:p>
          <a:p>
            <a:r>
              <a:rPr lang="ru-RU" dirty="0" smtClean="0"/>
              <a:t>Мартышки висят</a:t>
            </a:r>
          </a:p>
          <a:p>
            <a:r>
              <a:rPr lang="ru-RU" dirty="0" smtClean="0"/>
              <a:t>На лианах.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7AE80-B53D-4FFA-8F94-44B42707925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3299698"/>
            <a:ext cx="6427074" cy="2276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6019112"/>
            <a:ext cx="5292884" cy="27145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8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8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7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6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5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6" y="425375"/>
            <a:ext cx="1701284" cy="906309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3" y="425375"/>
            <a:ext cx="4977831" cy="906309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8" y="6825595"/>
            <a:ext cx="6427074" cy="210964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8" y="4502045"/>
            <a:ext cx="6427074" cy="232355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94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89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8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7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97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1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362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556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3" y="2478461"/>
            <a:ext cx="3339558" cy="701000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2" y="2478461"/>
            <a:ext cx="3339558" cy="701000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6" y="2377648"/>
            <a:ext cx="3340871" cy="99089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458" indent="0">
              <a:buNone/>
              <a:defRPr sz="2300" b="1"/>
            </a:lvl2pPr>
            <a:lvl3pPr marL="1038917" indent="0">
              <a:buNone/>
              <a:defRPr sz="2000" b="1"/>
            </a:lvl3pPr>
            <a:lvl4pPr marL="1558375" indent="0">
              <a:buNone/>
              <a:defRPr sz="1800" b="1"/>
            </a:lvl4pPr>
            <a:lvl5pPr marL="2077831" indent="0">
              <a:buNone/>
              <a:defRPr sz="1800" b="1"/>
            </a:lvl5pPr>
            <a:lvl6pPr marL="2597291" indent="0">
              <a:buNone/>
              <a:defRPr sz="1800" b="1"/>
            </a:lvl6pPr>
            <a:lvl7pPr marL="3116748" indent="0">
              <a:buNone/>
              <a:defRPr sz="1800" b="1"/>
            </a:lvl7pPr>
            <a:lvl8pPr marL="3636208" indent="0">
              <a:buNone/>
              <a:defRPr sz="1800" b="1"/>
            </a:lvl8pPr>
            <a:lvl9pPr marL="415566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6" y="3368539"/>
            <a:ext cx="3340871" cy="611992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20" y="2377648"/>
            <a:ext cx="3342183" cy="99089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458" indent="0">
              <a:buNone/>
              <a:defRPr sz="2300" b="1"/>
            </a:lvl2pPr>
            <a:lvl3pPr marL="1038917" indent="0">
              <a:buNone/>
              <a:defRPr sz="2000" b="1"/>
            </a:lvl3pPr>
            <a:lvl4pPr marL="1558375" indent="0">
              <a:buNone/>
              <a:defRPr sz="1800" b="1"/>
            </a:lvl4pPr>
            <a:lvl5pPr marL="2077831" indent="0">
              <a:buNone/>
              <a:defRPr sz="1800" b="1"/>
            </a:lvl5pPr>
            <a:lvl6pPr marL="2597291" indent="0">
              <a:buNone/>
              <a:defRPr sz="1800" b="1"/>
            </a:lvl6pPr>
            <a:lvl7pPr marL="3116748" indent="0">
              <a:buNone/>
              <a:defRPr sz="1800" b="1"/>
            </a:lvl7pPr>
            <a:lvl8pPr marL="3636208" indent="0">
              <a:buNone/>
              <a:defRPr sz="1800" b="1"/>
            </a:lvl8pPr>
            <a:lvl9pPr marL="4155665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20" y="3368539"/>
            <a:ext cx="3342183" cy="611992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6" y="422914"/>
            <a:ext cx="2487604" cy="179983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6" y="422912"/>
            <a:ext cx="4226957" cy="9065552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6" y="2222747"/>
            <a:ext cx="2487604" cy="7265719"/>
          </a:xfrm>
        </p:spPr>
        <p:txBody>
          <a:bodyPr/>
          <a:lstStyle>
            <a:lvl1pPr marL="0" indent="0">
              <a:buNone/>
              <a:defRPr sz="1600"/>
            </a:lvl1pPr>
            <a:lvl2pPr marL="519458" indent="0">
              <a:buNone/>
              <a:defRPr sz="1400"/>
            </a:lvl2pPr>
            <a:lvl3pPr marL="1038917" indent="0">
              <a:buNone/>
              <a:defRPr sz="1100"/>
            </a:lvl3pPr>
            <a:lvl4pPr marL="1558375" indent="0">
              <a:buNone/>
              <a:defRPr sz="1000"/>
            </a:lvl4pPr>
            <a:lvl5pPr marL="2077831" indent="0">
              <a:buNone/>
              <a:defRPr sz="1000"/>
            </a:lvl5pPr>
            <a:lvl6pPr marL="2597291" indent="0">
              <a:buNone/>
              <a:defRPr sz="1000"/>
            </a:lvl6pPr>
            <a:lvl7pPr marL="3116748" indent="0">
              <a:buNone/>
              <a:defRPr sz="1000"/>
            </a:lvl7pPr>
            <a:lvl8pPr marL="3636208" indent="0">
              <a:buNone/>
              <a:defRPr sz="1000"/>
            </a:lvl8pPr>
            <a:lvl9pPr marL="415566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7435376"/>
            <a:ext cx="4536758" cy="87778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949092"/>
            <a:ext cx="4536758" cy="6373178"/>
          </a:xfrm>
        </p:spPr>
        <p:txBody>
          <a:bodyPr/>
          <a:lstStyle>
            <a:lvl1pPr marL="0" indent="0">
              <a:buNone/>
              <a:defRPr sz="3600"/>
            </a:lvl1pPr>
            <a:lvl2pPr marL="519458" indent="0">
              <a:buNone/>
              <a:defRPr sz="3200"/>
            </a:lvl2pPr>
            <a:lvl3pPr marL="1038917" indent="0">
              <a:buNone/>
              <a:defRPr sz="2700"/>
            </a:lvl3pPr>
            <a:lvl4pPr marL="1558375" indent="0">
              <a:buNone/>
              <a:defRPr sz="2300"/>
            </a:lvl4pPr>
            <a:lvl5pPr marL="2077831" indent="0">
              <a:buNone/>
              <a:defRPr sz="2300"/>
            </a:lvl5pPr>
            <a:lvl6pPr marL="2597291" indent="0">
              <a:buNone/>
              <a:defRPr sz="2300"/>
            </a:lvl6pPr>
            <a:lvl7pPr marL="3116748" indent="0">
              <a:buNone/>
              <a:defRPr sz="2300"/>
            </a:lvl7pPr>
            <a:lvl8pPr marL="3636208" indent="0">
              <a:buNone/>
              <a:defRPr sz="2300"/>
            </a:lvl8pPr>
            <a:lvl9pPr marL="415566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8313163"/>
            <a:ext cx="4536758" cy="1246604"/>
          </a:xfrm>
        </p:spPr>
        <p:txBody>
          <a:bodyPr/>
          <a:lstStyle>
            <a:lvl1pPr marL="0" indent="0">
              <a:buNone/>
              <a:defRPr sz="1600"/>
            </a:lvl1pPr>
            <a:lvl2pPr marL="519458" indent="0">
              <a:buNone/>
              <a:defRPr sz="1400"/>
            </a:lvl2pPr>
            <a:lvl3pPr marL="1038917" indent="0">
              <a:buNone/>
              <a:defRPr sz="1100"/>
            </a:lvl3pPr>
            <a:lvl4pPr marL="1558375" indent="0">
              <a:buNone/>
              <a:defRPr sz="1000"/>
            </a:lvl4pPr>
            <a:lvl5pPr marL="2077831" indent="0">
              <a:buNone/>
              <a:defRPr sz="1000"/>
            </a:lvl5pPr>
            <a:lvl6pPr marL="2597291" indent="0">
              <a:buNone/>
              <a:defRPr sz="1000"/>
            </a:lvl6pPr>
            <a:lvl7pPr marL="3116748" indent="0">
              <a:buNone/>
              <a:defRPr sz="1000"/>
            </a:lvl7pPr>
            <a:lvl8pPr marL="3636208" indent="0">
              <a:buNone/>
              <a:defRPr sz="1000"/>
            </a:lvl8pPr>
            <a:lvl9pPr marL="415566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5371"/>
            <a:ext cx="6805137" cy="1770327"/>
          </a:xfrm>
          <a:prstGeom prst="rect">
            <a:avLst/>
          </a:prstGeom>
        </p:spPr>
        <p:txBody>
          <a:bodyPr vert="horz" lIns="103892" tIns="51946" rIns="103892" bIns="5194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478461"/>
            <a:ext cx="6805137" cy="7010004"/>
          </a:xfrm>
          <a:prstGeom prst="rect">
            <a:avLst/>
          </a:prstGeom>
        </p:spPr>
        <p:txBody>
          <a:bodyPr vert="horz" lIns="103892" tIns="51946" rIns="103892" bIns="5194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3" y="9844990"/>
            <a:ext cx="1764295" cy="565521"/>
          </a:xfrm>
          <a:prstGeom prst="rect">
            <a:avLst/>
          </a:prstGeom>
        </p:spPr>
        <p:txBody>
          <a:bodyPr vert="horz" lIns="103892" tIns="51946" rIns="103892" bIns="5194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A5861-302C-4C6A-BDCF-72D9185E242F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9844990"/>
            <a:ext cx="2394400" cy="565521"/>
          </a:xfrm>
          <a:prstGeom prst="rect">
            <a:avLst/>
          </a:prstGeom>
        </p:spPr>
        <p:txBody>
          <a:bodyPr vert="horz" lIns="103892" tIns="51946" rIns="103892" bIns="5194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5" y="9844990"/>
            <a:ext cx="1764295" cy="565521"/>
          </a:xfrm>
          <a:prstGeom prst="rect">
            <a:avLst/>
          </a:prstGeom>
        </p:spPr>
        <p:txBody>
          <a:bodyPr vert="horz" lIns="103892" tIns="51946" rIns="103892" bIns="5194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AC22A-221F-4979-A3BB-2F0C79990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3891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9594" indent="-389594" algn="l" defTabSz="103891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4119" indent="-324661" algn="l" defTabSz="103891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645" indent="-259729" algn="l" defTabSz="10389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103" indent="-259729" algn="l" defTabSz="1038917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7562" indent="-259729" algn="l" defTabSz="1038917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020" indent="-259729" algn="l" defTabSz="103891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6478" indent="-259729" algn="l" defTabSz="103891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5936" indent="-259729" algn="l" defTabSz="103891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5394" indent="-259729" algn="l" defTabSz="103891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58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917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375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831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291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748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208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665" algn="l" defTabSz="103891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0.liveinternet.ru/images/attach/c/9/108/10/108010304_5111852_napisat_pismo_dedu_morozu_shablon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32687"/>
            <a:ext cx="7561263" cy="1192963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81429" y="2406519"/>
            <a:ext cx="5670987" cy="6075784"/>
          </a:xfrm>
          <a:prstGeom prst="rect">
            <a:avLst/>
          </a:prstGeom>
        </p:spPr>
        <p:txBody>
          <a:bodyPr wrap="square" lIns="103903" tIns="51952" rIns="103903" bIns="51952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 старшей группы 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участия в районном конкурсе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«Лучшее оформление образовательного учреждения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Новому году».</a:t>
            </a:r>
          </a:p>
          <a:p>
            <a:pPr algn="ctr"/>
            <a:endParaRPr lang="ru-RU" sz="2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 Кубанский </a:t>
            </a:r>
          </a:p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mynew-year.ru/_ph/1/1/5441378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1430" y="0"/>
            <a:ext cx="3125079" cy="36380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" y="0"/>
            <a:ext cx="7561263" cy="106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61263" cy="1020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028" y="9709169"/>
            <a:ext cx="7088707" cy="720460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Новогоднее поздравление  детей старшей группы.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Елка изготовлена из контуров ладошек ребят с пожеланиями.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8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7561262" cy="106219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6268" y="331903"/>
            <a:ext cx="1738693" cy="1089792"/>
          </a:xfrm>
          <a:prstGeom prst="rect">
            <a:avLst/>
          </a:prstGeom>
        </p:spPr>
        <p:txBody>
          <a:bodyPr wrap="none" lIns="103892" tIns="51946" rIns="103892" bIns="51946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Старшая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группа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но 2 4"/>
          <p:cNvSpPr/>
          <p:nvPr/>
        </p:nvSpPr>
        <p:spPr>
          <a:xfrm>
            <a:off x="-157554" y="829809"/>
            <a:ext cx="5040877" cy="2987448"/>
          </a:xfrm>
          <a:prstGeom prst="irregularSeal2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2" tIns="51946" rIns="103892" bIns="51946"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474090">
            <a:off x="324070" y="1868684"/>
            <a:ext cx="3629019" cy="1089792"/>
          </a:xfrm>
          <a:prstGeom prst="rect">
            <a:avLst/>
          </a:prstGeom>
        </p:spPr>
        <p:txBody>
          <a:bodyPr wrap="none" lIns="103892" tIns="51946" rIns="103892" bIns="51946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«Новый год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шагает по планете»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Camera\Camera\20171211_105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086" y="5415263"/>
            <a:ext cx="6458624" cy="49145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3805" y="3943012"/>
            <a:ext cx="6931180" cy="1212902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Новогодний  сюжет  -  «Новый год шагает по планете»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знакомит детей старшей группы с  традициями празднования Нового года в разных странах мира. Закрепляет знания  о частях света. (Север, Юг, Восток и Запад).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cdn-nus-1.pinme.ru/tumb/600/photo/a6/a9/a6a926528ff83fed1aa1f6b71db911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53" y="1523889"/>
            <a:ext cx="2100351" cy="10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oto.fastimagess.ru/img-q5y5x5n4g40414r5m4d4p2n5w5y5h4g4v23664n4a48436q206u4/get/9260/37366204.57d/0_124eb5_933a03bb_L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8" b="56187"/>
          <a:stretch/>
        </p:blipFill>
        <p:spPr bwMode="auto">
          <a:xfrm>
            <a:off x="3579007" y="2238419"/>
            <a:ext cx="3652039" cy="170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0"/>
            <a:ext cx="7561262" cy="10621963"/>
          </a:xfrm>
          <a:prstGeom prst="rect">
            <a:avLst/>
          </a:prstGeom>
          <a:noFill/>
        </p:spPr>
      </p:pic>
      <p:pic>
        <p:nvPicPr>
          <p:cNvPr id="3075" name="Picture 3" descr="F:\Camera\Camera\20171211_115030.jpg"/>
          <p:cNvPicPr>
            <a:picLocks noChangeAspect="1" noChangeArrowheads="1"/>
          </p:cNvPicPr>
          <p:nvPr/>
        </p:nvPicPr>
        <p:blipFill>
          <a:blip r:embed="rId4" cstate="print"/>
          <a:srcRect t="18518" r="4166" b="18518"/>
          <a:stretch>
            <a:fillRect/>
          </a:stretch>
        </p:blipFill>
        <p:spPr bwMode="auto">
          <a:xfrm>
            <a:off x="171744" y="6314743"/>
            <a:ext cx="7340319" cy="40986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6265" y="331903"/>
            <a:ext cx="4332004" cy="3182672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стороне той, каждый знает,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Солнце вовсе не бывает,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Ветер прячется холодный,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порою новогодней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Нам оттуда Дед Мороз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Шлёт подарков целый воз.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стороне той тени бродят,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метели хороводят,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зимы в морозном зеве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Там живёт суровый СЕВЕР.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Голощапова\Pictures\1 Конкурс НГ 2018\IMG_545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ECED0"/>
              </a:clrFrom>
              <a:clrTo>
                <a:srgbClr val="CECED0">
                  <a:alpha val="0"/>
                </a:srgbClr>
              </a:clrTo>
            </a:clrChange>
          </a:blip>
          <a:srcRect l="22916" t="9375" r="15625" b="9375"/>
          <a:stretch>
            <a:fillRect/>
          </a:stretch>
        </p:blipFill>
        <p:spPr bwMode="auto">
          <a:xfrm rot="1102015">
            <a:off x="4862986" y="701877"/>
            <a:ext cx="2599202" cy="2413588"/>
          </a:xfrm>
          <a:prstGeom prst="rect">
            <a:avLst/>
          </a:prstGeom>
          <a:noFill/>
        </p:spPr>
      </p:pic>
      <p:pic>
        <p:nvPicPr>
          <p:cNvPr id="3078" name="Picture 6" descr="C:\Users\Голощапова\Pictures\1 Конкурс НГ 2018\IMG_545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</a:blip>
          <a:srcRect l="19791" t="14062" r="17708" b="9375"/>
          <a:stretch>
            <a:fillRect/>
          </a:stretch>
        </p:blipFill>
        <p:spPr bwMode="auto">
          <a:xfrm rot="19795919">
            <a:off x="1100973" y="3872588"/>
            <a:ext cx="2282274" cy="19637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56985" y="5725905"/>
            <a:ext cx="3071758" cy="658904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Панно «Новый год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Севере».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www.playcast.ru/uploads/2015/11/24/1602187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1441" y="4619451"/>
            <a:ext cx="5197645" cy="11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0"/>
            <a:ext cx="7561262" cy="10621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6265" y="5393966"/>
            <a:ext cx="7088734" cy="1212902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Слышишь, тамтамы стучат вдалеке .Длинные лодки плывут по реке.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Прыгает в воду, кричит детвора. И африканская всюду жара.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если посмотрим в даль мы, везде вместо ёлок -пальмы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вместо шаров стеклянных мартышки висят на лианах.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DCIM\153___12\IMG_5466.JPG"/>
          <p:cNvPicPr>
            <a:picLocks noChangeAspect="1" noChangeArrowheads="1"/>
          </p:cNvPicPr>
          <p:nvPr/>
        </p:nvPicPr>
        <p:blipFill>
          <a:blip r:embed="rId4" cstate="print"/>
          <a:srcRect l="15213" b="7784"/>
          <a:stretch>
            <a:fillRect/>
          </a:stretch>
        </p:blipFill>
        <p:spPr bwMode="auto">
          <a:xfrm>
            <a:off x="1417720" y="6804706"/>
            <a:ext cx="4779928" cy="3651325"/>
          </a:xfrm>
          <a:prstGeom prst="rect">
            <a:avLst/>
          </a:prstGeom>
          <a:noFill/>
        </p:spPr>
      </p:pic>
      <p:pic>
        <p:nvPicPr>
          <p:cNvPr id="4" name="Picture 2" descr="C:\Users\Наталья\Desktop\презинтация\IMG_5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501" y="166083"/>
            <a:ext cx="7207154" cy="50619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50522" y="4564120"/>
            <a:ext cx="4174476" cy="658904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Панно «Новый год  на Юге»,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Сюжетно – ролевая игра «Индейцы».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6" descr="http://justclickit.ru/flash/child/child%20(14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501" y="8333460"/>
            <a:ext cx="1113186" cy="2102265"/>
          </a:xfrm>
          <a:prstGeom prst="rect">
            <a:avLst/>
          </a:prstGeom>
          <a:noFill/>
        </p:spPr>
      </p:pic>
      <p:pic>
        <p:nvPicPr>
          <p:cNvPr id="8" name="Picture 16" descr="http://justclickit.ru/flash/child/child%20(14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6324788" y="8327271"/>
            <a:ext cx="1000210" cy="21022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37"/>
            <a:ext cx="7561262" cy="10621963"/>
          </a:xfrm>
          <a:prstGeom prst="rect">
            <a:avLst/>
          </a:prstGeom>
          <a:noFill/>
        </p:spPr>
      </p:pic>
      <p:pic>
        <p:nvPicPr>
          <p:cNvPr id="3" name="Picture 3" descr="F:\Camera\Camera\20171211_114818.jpg"/>
          <p:cNvPicPr>
            <a:picLocks noChangeAspect="1" noChangeArrowheads="1"/>
          </p:cNvPicPr>
          <p:nvPr/>
        </p:nvPicPr>
        <p:blipFill>
          <a:blip r:embed="rId3" cstate="print"/>
          <a:srcRect l="8333" r="7291"/>
          <a:stretch>
            <a:fillRect/>
          </a:stretch>
        </p:blipFill>
        <p:spPr bwMode="auto">
          <a:xfrm>
            <a:off x="263917" y="5812863"/>
            <a:ext cx="7009970" cy="456411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14628" y="3688035"/>
            <a:ext cx="5749751" cy="1951566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Японией планета встречает Новый Год,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Там колокол двенадцать – аж девять раз пробьёт!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 восемь колокольных ударов прозвучит,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рады, все довольны, ведь это возвестит: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Настал их день рождения у всех на Новый Год.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всех их, без сомнения, большое счастье ждёт.</a:t>
            </a:r>
          </a:p>
        </p:txBody>
      </p:sp>
      <p:pic>
        <p:nvPicPr>
          <p:cNvPr id="1026" name="Picture 2" descr="I:\DCIM\153___12\IMG_54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t="5978" r="16666" b="25202"/>
          <a:stretch/>
        </p:blipFill>
        <p:spPr bwMode="auto">
          <a:xfrm rot="20090966">
            <a:off x="20796546" y="-3379884"/>
            <a:ext cx="2797575" cy="22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53___12\IMG_54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t="14868" r="18209" b="12985"/>
          <a:stretch/>
        </p:blipFill>
        <p:spPr bwMode="auto">
          <a:xfrm rot="1566792">
            <a:off x="18215636" y="499455"/>
            <a:ext cx="2651019" cy="22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5248" y="9656663"/>
            <a:ext cx="5119641" cy="935903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Панно «Новый год  на Востоке»,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дидактические пособия для изготовления вееров,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фонариков; раскраски кимоно.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Наталья\Desktop\презинтация\IMG_5486.JPG"/>
          <p:cNvPicPr>
            <a:picLocks noChangeAspect="1" noChangeArrowheads="1"/>
          </p:cNvPicPr>
          <p:nvPr/>
        </p:nvPicPr>
        <p:blipFill>
          <a:blip r:embed="rId6" cstate="print"/>
          <a:srcRect l="40612" t="2195" r="23512" b="13234"/>
          <a:stretch>
            <a:fillRect/>
          </a:stretch>
        </p:blipFill>
        <p:spPr bwMode="auto">
          <a:xfrm rot="5400000">
            <a:off x="2058328" y="-793877"/>
            <a:ext cx="3568266" cy="532206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0357" y="2946328"/>
            <a:ext cx="4763530" cy="658904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Кукла Дракон для сюжетно-ролевой игры «Новый год в Японии».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http://www.gifki.org/data/media/1281/yaponiya-animatsionnaya-kartinka-006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085" y="1802086"/>
            <a:ext cx="921533" cy="17539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7561262" cy="10621963"/>
          </a:xfrm>
          <a:prstGeom prst="rect">
            <a:avLst/>
          </a:prstGeom>
          <a:noFill/>
        </p:spPr>
      </p:pic>
      <p:pic>
        <p:nvPicPr>
          <p:cNvPr id="4098" name="Picture 2" descr="F:\Camera\Camera\20171211_114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029" y="497874"/>
            <a:ext cx="6931206" cy="44811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74975" y="4809101"/>
            <a:ext cx="5795628" cy="1951566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Санта Клаус запряг оленей.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Помчались олени, как снежные тени.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Что привезли вы, олени, олени,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мальчика Джонни и маленькой Дженни?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Дженни - кукла, Джонни - машина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угля мешок для большого камина.</a:t>
            </a:r>
          </a:p>
        </p:txBody>
      </p:sp>
      <p:pic>
        <p:nvPicPr>
          <p:cNvPr id="2050" name="Picture 2" descr="F:\DCIM\153___12\IMG_5471.JPG"/>
          <p:cNvPicPr>
            <a:picLocks noChangeAspect="1" noChangeArrowheads="1"/>
          </p:cNvPicPr>
          <p:nvPr/>
        </p:nvPicPr>
        <p:blipFill>
          <a:blip r:embed="rId4" cstate="print"/>
          <a:srcRect l="32513"/>
          <a:stretch>
            <a:fillRect/>
          </a:stretch>
        </p:blipFill>
        <p:spPr bwMode="auto">
          <a:xfrm rot="5400000">
            <a:off x="2171302" y="7000510"/>
            <a:ext cx="3612478" cy="338683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68242" y="580856"/>
            <a:ext cx="2599229" cy="658904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Празднование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Нового года на Западе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tverlife.ru/upload/medialibrary/2c9/2c99b2ed787a6e2c2dc56fdc0c7c64b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62" y="3410411"/>
            <a:ext cx="2528609" cy="15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7561262" cy="106219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90302" y="79023"/>
            <a:ext cx="4095713" cy="720460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txBody>
          <a:bodyPr wrap="square" lIns="103892" tIns="51946" rIns="103892" bIns="51946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работ родителей с детьми «Что за чудо ватный диск?»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аталья\Desktop\презинтация\IMG_5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92" y="912794"/>
            <a:ext cx="6773679" cy="4702126"/>
          </a:xfrm>
          <a:prstGeom prst="rect">
            <a:avLst/>
          </a:prstGeom>
          <a:noFill/>
        </p:spPr>
      </p:pic>
      <p:pic>
        <p:nvPicPr>
          <p:cNvPr id="1027" name="Picture 3" descr="C:\Users\Наталья\Desktop\презинтация\IMG_5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48" y="5725906"/>
            <a:ext cx="6901787" cy="47669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7561262" cy="10621963"/>
          </a:xfrm>
          <a:prstGeom prst="rect">
            <a:avLst/>
          </a:prstGeom>
          <a:noFill/>
        </p:spPr>
      </p:pic>
      <p:pic>
        <p:nvPicPr>
          <p:cNvPr id="4" name="Picture 4" descr="C:\Users\Голощапова\Pictures\1 Конкурс НГ 2018\IMG_5385.JPG"/>
          <p:cNvPicPr>
            <a:picLocks noChangeAspect="1" noChangeArrowheads="1"/>
          </p:cNvPicPr>
          <p:nvPr/>
        </p:nvPicPr>
        <p:blipFill>
          <a:blip r:embed="rId3" cstate="print"/>
          <a:srcRect l="4166" r="4166"/>
          <a:stretch>
            <a:fillRect/>
          </a:stretch>
        </p:blipFill>
        <p:spPr bwMode="auto">
          <a:xfrm>
            <a:off x="315028" y="279127"/>
            <a:ext cx="7019818" cy="5378879"/>
          </a:xfrm>
          <a:prstGeom prst="rect">
            <a:avLst/>
          </a:prstGeom>
          <a:noFill/>
        </p:spPr>
      </p:pic>
      <p:pic>
        <p:nvPicPr>
          <p:cNvPr id="2050" name="Picture 2" descr="C:\Users\Наталья\Desktop\презинтация\IMG_5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83" y="5559936"/>
            <a:ext cx="6525046" cy="45828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олощапова\Desktop\2fons.ru-174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7561262" cy="10621963"/>
          </a:xfrm>
          <a:prstGeom prst="rect">
            <a:avLst/>
          </a:prstGeom>
          <a:noFill/>
        </p:spPr>
      </p:pic>
      <p:pic>
        <p:nvPicPr>
          <p:cNvPr id="3074" name="Picture 2" descr="C:\Users\Наталья\Desktop\презинтация\IMG_5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9" y="248917"/>
            <a:ext cx="7155129" cy="5025375"/>
          </a:xfrm>
          <a:prstGeom prst="rect">
            <a:avLst/>
          </a:prstGeom>
          <a:noFill/>
        </p:spPr>
      </p:pic>
      <p:pic>
        <p:nvPicPr>
          <p:cNvPr id="3075" name="Picture 3" descr="C:\Users\Наталья\Desktop\презинтация\IMG_5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9" y="5347672"/>
            <a:ext cx="7155129" cy="50253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402</Words>
  <Application>Microsoft Office PowerPoint</Application>
  <PresentationFormat>Произвольный</PresentationFormat>
  <Paragraphs>82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Admin</cp:lastModifiedBy>
  <cp:revision>99</cp:revision>
  <dcterms:created xsi:type="dcterms:W3CDTF">2017-12-11T10:31:45Z</dcterms:created>
  <dcterms:modified xsi:type="dcterms:W3CDTF">2018-01-10T14:53:14Z</dcterms:modified>
</cp:coreProperties>
</file>