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65" r:id="rId6"/>
    <p:sldId id="268" r:id="rId7"/>
    <p:sldId id="273" r:id="rId8"/>
    <p:sldId id="269" r:id="rId9"/>
    <p:sldId id="263" r:id="rId10"/>
    <p:sldId id="261" r:id="rId11"/>
    <p:sldId id="276" r:id="rId12"/>
    <p:sldId id="275" r:id="rId13"/>
    <p:sldId id="278" r:id="rId14"/>
    <p:sldId id="271" r:id="rId15"/>
    <p:sldId id="270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1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A1860-4CBD-4B0F-B61B-6F6206166A0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B6D0-B47A-470B-B5ED-A04F887C7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02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5B6D0-B47A-470B-B5ED-A04F887C732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A3D991-2550-45A3-A514-183F0DFC8BE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2DF663-8F80-47E9-804A-7AC81A6A1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9;&#1077;&#1084;&#1080;&#1085;&#1072;&#1088;%20&#1092;&#1080;&#1083;&#1100;&#1084;%20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280920" cy="46668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5400" b="1" i="1" dirty="0" smtClean="0">
                <a:solidFill>
                  <a:schemeClr val="bg1">
                    <a:lumMod val="50000"/>
                  </a:schemeClr>
                </a:solidFill>
              </a:rPr>
              <a:t>Приобщение воспитанников к истокам русского народного творчества Кузбасса»</a:t>
            </a:r>
            <a:endParaRPr lang="ru-RU" sz="5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Русские подвижные игры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20171130_1056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57600" cy="352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_20171130_1058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3657600" cy="352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«Чудесный сундучок»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396203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71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Инсценировка  русской народной сказки «Репка»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79104"/>
            <a:ext cx="3489852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97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еминар фильм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7872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Информационная консультация для родителей на тему «История русского сарафана»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IMG_20171208_111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120680" cy="459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56886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Таким образом,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еализация регионального компонента в развитии воспитанников, (построенная в системе) будет способствовать достижению целевых ориентиров ФГОС: </a:t>
            </a:r>
            <a:b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-  формированию сознания  к национальной принадлежности;</a:t>
            </a:r>
            <a:b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- овладению социальными нормами, традицией, культурой характерной для русского менталитета;</a:t>
            </a:r>
            <a:b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- формированию у дошкольников духовно-нравственных ориентаций; </a:t>
            </a:r>
            <a:b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- развитию их творческого потенциала, любви к своей малой родине.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66684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>Викторина «Знаешь ли ты свой край родной?»</a:t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Назовите дату образования города Белово?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Назовите почтовый индекс города Белово? 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3.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Назовите коренных жителей Кузбасса. 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4.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Назовите реки и водоёмы г. Белово, и какая рыба водится в них? 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5.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Как называются минеральные воды,  обнаруженные в нашей области? 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6.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Для какого зверя в области создано больше всего заказников?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7.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Каких </a:t>
            </a:r>
            <a:r>
              <a:rPr lang="ru-RU" sz="2700" dirty="0" err="1" smtClean="0">
                <a:solidFill>
                  <a:schemeClr val="tx2">
                    <a:lumMod val="10000"/>
                  </a:schemeClr>
                </a:solidFill>
              </a:rPr>
              <a:t>беловских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 поэтов вы знаете? 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8.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Почему наш край называется Кузнецким? 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9.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В каком году через  станцию Белово прошли первые железнодорожные составы? 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</a:rPr>
              <a:t>10.  </a:t>
            </a:r>
            <a: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  <a:t>Какую реку области можно назвать «выскочкой»?  </a:t>
            </a:r>
            <a:br>
              <a:rPr lang="ru-RU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790546"/>
            <a:ext cx="856895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первоначальных представлений об особенностях родного края, приобщение к культурным ценностям и народным традициям Кузбасса.</a:t>
            </a: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Задачи</a:t>
            </a:r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-формировать представление о народных традициях Кузбасса средствами народного русского фольклора и художественного творчества;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 развивать диалогическую и монологическую речь;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 познакомить с элементами русского народного костюма;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 развивать музыкальный и поэтический слух;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воспитывать чувство патриотизма к своей малой родине.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Срок реализации:</a:t>
            </a:r>
            <a:r>
              <a:rPr lang="ru-RU" sz="2400" b="1" dirty="0" smtClean="0"/>
              <a:t>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с 13.11.- 04.12.2017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3568" y="708665"/>
            <a:ext cx="784887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Предварительная работа: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состояния предметно-развивающей среды по развитию речи,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 картотеки по фольклору (загадок,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потешек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сказок, речевых и подвижных игр, песен, фотографии, картинки русского костюма, предметов  народного быта),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Обмен опытом с коллегами по использованию форм и методов реализации регионального компонента,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Пополнение предметами народного быта сюжетно-ролевой игры «К нам гости пришли»,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 центра «Русская изба»,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 информационного уголка «Неделя русского костюма»,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 родителями пополнение атрибутами для создания центра «Русская изба».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470648" cy="40324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Этапы проведения</a:t>
            </a:r>
            <a:b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.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Подготовительный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 2.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Реализация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  3.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Итоговый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1529466"/>
            <a:ext cx="828092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 интереса к культуре, творчеству, традициям русского народа Кузбасса,  обогащение пассивного и активного словаря  воспитанников старорусскими словами.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Продукт проекта: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центра «Русская изба», изготовление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лэпбука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, итоговое мероприятие «В гостях у Хозяюшки», презентация проекта.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5976664" cy="3154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Режимные моменты;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Совместную деятельность с воспитанниками;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Самостоятельную деятельность;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Непрерывную образовательную деятельность.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IMG_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53037"/>
            <a:ext cx="3888431" cy="2916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456384" cy="291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71207_114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32656"/>
            <a:ext cx="2304256" cy="292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Рассматривание русского костюма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 descr="IMG_20171208_110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744415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285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Рассматривание иллюстраций русской народной сказки «Репка»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Рисунок 4" descr="IMG_20171208_11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03447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171211_164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71211_164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861048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70648" cy="7784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«Милости просим, гости дорогие»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IMG_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6114">
            <a:off x="499044" y="1292752"/>
            <a:ext cx="3409418" cy="255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2957">
            <a:off x="5009084" y="1221426"/>
            <a:ext cx="3313848" cy="267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89040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008000"/>
      </a:dk1>
      <a:lt1>
        <a:sysClr val="window" lastClr="FFFFFF"/>
      </a:lt1>
      <a:dk2>
        <a:srgbClr val="A6E395"/>
      </a:dk2>
      <a:lt2>
        <a:srgbClr val="D4D2D0"/>
      </a:lt2>
      <a:accent1>
        <a:srgbClr val="009692"/>
      </a:accent1>
      <a:accent2>
        <a:srgbClr val="D8E25C"/>
      </a:accent2>
      <a:accent3>
        <a:srgbClr val="8D89A4"/>
      </a:accent3>
      <a:accent4>
        <a:srgbClr val="748560"/>
      </a:accent4>
      <a:accent5>
        <a:srgbClr val="9E9273"/>
      </a:accent5>
      <a:accent6>
        <a:srgbClr val="66627F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304</TotalTime>
  <Words>282</Words>
  <Application>Microsoft Office PowerPoint</Application>
  <PresentationFormat>Экран (4:3)</PresentationFormat>
  <Paragraphs>35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«Приобщение воспитанников к истокам русского народного творчества Кузбасса»</vt:lpstr>
      <vt:lpstr>Слайд 2</vt:lpstr>
      <vt:lpstr>Слайд 3</vt:lpstr>
      <vt:lpstr>Этапы проведения    1. Подготовительный    2. Реализация     3. Итоговый</vt:lpstr>
      <vt:lpstr>Слайд 5</vt:lpstr>
      <vt:lpstr>Режимные моменты; Совместную деятельность с воспитанниками; Самостоятельную деятельность; Непрерывную образовательную деятельность.  </vt:lpstr>
      <vt:lpstr>Рассматривание русского костюма</vt:lpstr>
      <vt:lpstr>Рассматривание иллюстраций русской народной сказки «Репка»</vt:lpstr>
      <vt:lpstr>«Милости просим, гости дорогие»</vt:lpstr>
      <vt:lpstr>Русские подвижные игры</vt:lpstr>
      <vt:lpstr>«Чудесный сундучок»</vt:lpstr>
      <vt:lpstr>Инсценировка  русской народной сказки «Репка»</vt:lpstr>
      <vt:lpstr>Слайд 13</vt:lpstr>
      <vt:lpstr> Информационная консультация для родителей на тему «История русского сарафана»</vt:lpstr>
      <vt:lpstr>Таким образом, реализация регионального компонента в развитии воспитанников, (построенная в системе) будет способствовать достижению целевых ориентиров ФГОС:  -  формированию сознания  к национальной принадлежности; - овладению социальными нормами, традицией, культурой характерной для русского менталитета; - формированию у дошкольников духовно-нравственных ориентаций;  - развитию их творческого потенциала, любви к своей малой родине.</vt:lpstr>
      <vt:lpstr>           Викторина «Знаешь ли ты свой край родной?» 1. Назовите дату образования города Белово? 2. Назовите почтовый индекс города Белово?  3. Назовите коренных жителей Кузбасса.  4. Назовите реки и водоёмы г. Белово, и какая рыба водится в них?  5. Как называются минеральные воды,  обнаруженные в нашей области?  6. Для какого зверя в области создано больше всего заказников? 7. Каких беловских поэтов вы знаете?  8. Почему наш край называется Кузнецким?  9. В каком году через  станцию Белово прошли первые железнодорожные составы?  10.  Какую реку области можно назвать «выскочкой»?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2017-12-07T16:13:13Z</dcterms:created>
  <dcterms:modified xsi:type="dcterms:W3CDTF">2017-12-12T03:33:19Z</dcterms:modified>
</cp:coreProperties>
</file>