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F992A-BC5B-4D6B-9AB9-A69A651BC497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C9C08-0257-4042-A0BA-8FB2DA7E6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C9C08-0257-4042-A0BA-8FB2DA7E698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C6203-FAF4-4B7B-9C19-D9BB48D2C089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15023-E64B-4171-853B-5A55C8D3C4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_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6120680" cy="61206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9154024" flipV="1">
            <a:off x="1645500" y="3436021"/>
            <a:ext cx="4962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Состав числа 9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5977" y="580526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Выполнила Никитина Н.П.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124744"/>
            <a:ext cx="2101928" cy="4235624"/>
          </a:xfrm>
          <a:prstGeom prst="rect">
            <a:avLst/>
          </a:prstGeom>
          <a:noFill/>
        </p:spPr>
      </p:pic>
      <p:pic>
        <p:nvPicPr>
          <p:cNvPr id="6" name="Picture 7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420888"/>
            <a:ext cx="2101928" cy="4235624"/>
          </a:xfrm>
          <a:prstGeom prst="rect">
            <a:avLst/>
          </a:prstGeom>
          <a:noFill/>
        </p:spPr>
      </p:pic>
      <p:pic>
        <p:nvPicPr>
          <p:cNvPr id="1037" name="Picture 13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548680"/>
            <a:ext cx="1708795" cy="3350578"/>
          </a:xfrm>
          <a:prstGeom prst="rect">
            <a:avLst/>
          </a:prstGeom>
          <a:noFill/>
        </p:spPr>
      </p:pic>
      <p:pic>
        <p:nvPicPr>
          <p:cNvPr id="10" name="Picture 13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83412" y="1412776"/>
            <a:ext cx="1767842" cy="3466356"/>
          </a:xfrm>
          <a:prstGeom prst="rect">
            <a:avLst/>
          </a:prstGeom>
          <a:noFill/>
        </p:spPr>
      </p:pic>
      <p:pic>
        <p:nvPicPr>
          <p:cNvPr id="11" name="Picture 13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2564904"/>
            <a:ext cx="1804566" cy="3538364"/>
          </a:xfrm>
          <a:prstGeom prst="rect">
            <a:avLst/>
          </a:prstGeom>
          <a:noFill/>
        </p:spPr>
      </p:pic>
      <p:pic>
        <p:nvPicPr>
          <p:cNvPr id="12" name="Picture 13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332656"/>
            <a:ext cx="1731118" cy="3394348"/>
          </a:xfrm>
          <a:prstGeom prst="rect">
            <a:avLst/>
          </a:prstGeom>
          <a:noFill/>
        </p:spPr>
      </p:pic>
      <p:pic>
        <p:nvPicPr>
          <p:cNvPr id="13" name="Picture 13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204864"/>
            <a:ext cx="1951462" cy="3826396"/>
          </a:xfrm>
          <a:prstGeom prst="rect">
            <a:avLst/>
          </a:prstGeom>
          <a:noFill/>
        </p:spPr>
      </p:pic>
      <p:pic>
        <p:nvPicPr>
          <p:cNvPr id="14" name="Picture 13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212976"/>
            <a:ext cx="1914738" cy="3421732"/>
          </a:xfrm>
          <a:prstGeom prst="rect">
            <a:avLst/>
          </a:prstGeom>
          <a:noFill/>
        </p:spPr>
      </p:pic>
      <p:pic>
        <p:nvPicPr>
          <p:cNvPr id="15" name="Picture 13" descr="Миссия &quot;Фотошоп&quot; Клипарты и скрап наборы: Клипарт - Воздушные шари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980728"/>
            <a:ext cx="1781808" cy="349374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187624" y="5661248"/>
            <a:ext cx="535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35696" y="5661248"/>
            <a:ext cx="673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+</a:t>
            </a:r>
            <a:endParaRPr lang="ru-RU" sz="5400" dirty="0"/>
          </a:p>
        </p:txBody>
      </p:sp>
      <p:sp>
        <p:nvSpPr>
          <p:cNvPr id="18" name="TextBox 17"/>
          <p:cNvSpPr txBox="1"/>
          <p:nvPr/>
        </p:nvSpPr>
        <p:spPr>
          <a:xfrm>
            <a:off x="2411760" y="566124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2915816" y="5733256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=</a:t>
            </a:r>
            <a:endParaRPr lang="ru-RU" sz="5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19872" y="5661248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9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Фоновые тюльпаны PNG на прозрачном фоне - Цветы - Картинки PNG - Картинки и анимации - Галерея GIF,PNG,JPG картино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095500"/>
            <a:ext cx="2524125" cy="4762500"/>
          </a:xfrm>
          <a:prstGeom prst="rect">
            <a:avLst/>
          </a:prstGeom>
          <a:noFill/>
        </p:spPr>
      </p:pic>
      <p:pic>
        <p:nvPicPr>
          <p:cNvPr id="4" name="Picture 4" descr="Фоновые тюльпаны PNG на прозрачном фоне - Цветы - Картинки PNG - Картинки и анимации - Галерея GIF,PNG,JPG картино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700808"/>
            <a:ext cx="2524125" cy="4762500"/>
          </a:xfrm>
          <a:prstGeom prst="rect">
            <a:avLst/>
          </a:prstGeom>
          <a:noFill/>
        </p:spPr>
      </p:pic>
      <p:pic>
        <p:nvPicPr>
          <p:cNvPr id="5" name="Picture 4" descr="Фоновые тюльпаны PNG на прозрачном фоне - Цветы - Картинки PNG - Картинки и анимации - Галерея GIF,PNG,JPG картино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548680"/>
            <a:ext cx="2524125" cy="4762500"/>
          </a:xfrm>
          <a:prstGeom prst="rect">
            <a:avLst/>
          </a:prstGeom>
          <a:noFill/>
        </p:spPr>
      </p:pic>
      <p:pic>
        <p:nvPicPr>
          <p:cNvPr id="17416" name="Picture 8" descr="Тюльпаны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844824"/>
            <a:ext cx="2622043" cy="4630539"/>
          </a:xfrm>
          <a:prstGeom prst="rect">
            <a:avLst/>
          </a:prstGeom>
          <a:noFill/>
        </p:spPr>
      </p:pic>
      <p:pic>
        <p:nvPicPr>
          <p:cNvPr id="17418" name="Picture 10" descr="Тюльпаны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48680"/>
            <a:ext cx="2182589" cy="3854462"/>
          </a:xfrm>
          <a:prstGeom prst="rect">
            <a:avLst/>
          </a:prstGeom>
          <a:noFill/>
        </p:spPr>
      </p:pic>
      <p:pic>
        <p:nvPicPr>
          <p:cNvPr id="17420" name="Picture 12" descr="Тюльпаны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367706"/>
            <a:ext cx="2542629" cy="4490294"/>
          </a:xfrm>
          <a:prstGeom prst="rect">
            <a:avLst/>
          </a:prstGeom>
          <a:noFill/>
        </p:spPr>
      </p:pic>
      <p:pic>
        <p:nvPicPr>
          <p:cNvPr id="17422" name="Picture 14" descr="Тюльпаны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348880"/>
            <a:ext cx="2418169" cy="4270498"/>
          </a:xfrm>
          <a:prstGeom prst="rect">
            <a:avLst/>
          </a:prstGeom>
          <a:noFill/>
        </p:spPr>
      </p:pic>
      <p:pic>
        <p:nvPicPr>
          <p:cNvPr id="17424" name="Picture 16" descr="Тюльпаны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052736"/>
            <a:ext cx="2686645" cy="4744627"/>
          </a:xfrm>
          <a:prstGeom prst="rect">
            <a:avLst/>
          </a:prstGeom>
          <a:noFill/>
        </p:spPr>
      </p:pic>
      <p:pic>
        <p:nvPicPr>
          <p:cNvPr id="17426" name="Picture 18" descr="Тюльпаны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04864"/>
            <a:ext cx="2398613" cy="4235961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39552" y="5517232"/>
            <a:ext cx="5760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400" dirty="0" smtClean="0">
                <a:solidFill>
                  <a:prstClr val="white"/>
                </a:solidFill>
              </a:rPr>
              <a:t>6</a:t>
            </a:r>
            <a:endParaRPr lang="ru-RU" sz="5400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551723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+</a:t>
            </a: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47664" y="551723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18" name="TextBox 17"/>
          <p:cNvSpPr txBox="1"/>
          <p:nvPr/>
        </p:nvSpPr>
        <p:spPr>
          <a:xfrm>
            <a:off x="1979712" y="551723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=</a:t>
            </a:r>
            <a:endParaRPr lang="ru-RU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2555776" y="551723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9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36912"/>
            <a:ext cx="1031154" cy="864095"/>
          </a:xfrm>
          <a:prstGeom prst="rect">
            <a:avLst/>
          </a:prstGeom>
          <a:noFill/>
        </p:spPr>
      </p:pic>
      <p:pic>
        <p:nvPicPr>
          <p:cNvPr id="2051" name="Picture 3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548680"/>
            <a:ext cx="1008112" cy="844787"/>
          </a:xfrm>
          <a:prstGeom prst="rect">
            <a:avLst/>
          </a:prstGeom>
          <a:noFill/>
        </p:spPr>
      </p:pic>
      <p:pic>
        <p:nvPicPr>
          <p:cNvPr id="2052" name="Picture 4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052736"/>
            <a:ext cx="1068511" cy="895400"/>
          </a:xfrm>
          <a:prstGeom prst="rect">
            <a:avLst/>
          </a:prstGeom>
          <a:noFill/>
        </p:spPr>
      </p:pic>
      <p:pic>
        <p:nvPicPr>
          <p:cNvPr id="2053" name="Picture 5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052736"/>
            <a:ext cx="1008112" cy="844787"/>
          </a:xfrm>
          <a:prstGeom prst="rect">
            <a:avLst/>
          </a:prstGeom>
          <a:noFill/>
        </p:spPr>
      </p:pic>
      <p:pic>
        <p:nvPicPr>
          <p:cNvPr id="2054" name="Picture 6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36912"/>
            <a:ext cx="1031155" cy="864096"/>
          </a:xfrm>
          <a:prstGeom prst="rect">
            <a:avLst/>
          </a:prstGeom>
          <a:noFill/>
        </p:spPr>
      </p:pic>
      <p:pic>
        <p:nvPicPr>
          <p:cNvPr id="2055" name="Picture 7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365104"/>
            <a:ext cx="1110276" cy="930399"/>
          </a:xfrm>
          <a:prstGeom prst="rect">
            <a:avLst/>
          </a:prstGeom>
          <a:noFill/>
        </p:spPr>
      </p:pic>
      <p:pic>
        <p:nvPicPr>
          <p:cNvPr id="2056" name="Picture 8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5517232"/>
            <a:ext cx="1117084" cy="936104"/>
          </a:xfrm>
          <a:prstGeom prst="rect">
            <a:avLst/>
          </a:prstGeom>
          <a:noFill/>
        </p:spPr>
      </p:pic>
      <p:pic>
        <p:nvPicPr>
          <p:cNvPr id="2057" name="Picture 9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437112"/>
            <a:ext cx="1110276" cy="930399"/>
          </a:xfrm>
          <a:prstGeom prst="rect">
            <a:avLst/>
          </a:prstGeom>
          <a:noFill/>
        </p:spPr>
      </p:pic>
      <p:pic>
        <p:nvPicPr>
          <p:cNvPr id="2058" name="Picture 10" descr="C:\Users\User\Pictures\i9GG30JD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517232"/>
            <a:ext cx="1110276" cy="930399"/>
          </a:xfrm>
          <a:prstGeom prst="rect">
            <a:avLst/>
          </a:prstGeom>
          <a:noFill/>
        </p:spPr>
      </p:pic>
      <p:pic>
        <p:nvPicPr>
          <p:cNvPr id="2060" name="Picture 12" descr="ЭКО-беседка - Форум Ребенок.B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096345"/>
            <a:ext cx="2141338" cy="24127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67544" y="558924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8</a:t>
            </a:r>
            <a:endParaRPr lang="ru-RU" sz="5400" dirty="0"/>
          </a:p>
        </p:txBody>
      </p:sp>
      <p:sp>
        <p:nvSpPr>
          <p:cNvPr id="13" name="TextBox 12"/>
          <p:cNvSpPr txBox="1"/>
          <p:nvPr/>
        </p:nvSpPr>
        <p:spPr>
          <a:xfrm>
            <a:off x="971600" y="5589240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+</a:t>
            </a:r>
            <a:endParaRPr lang="ru-RU" sz="5400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5589240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15" name="TextBox 14"/>
          <p:cNvSpPr txBox="1"/>
          <p:nvPr/>
        </p:nvSpPr>
        <p:spPr>
          <a:xfrm>
            <a:off x="1907704" y="558924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=</a:t>
            </a:r>
            <a:endParaRPr lang="ru-RU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2339752" y="558924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9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7-конечная звезда 6"/>
          <p:cNvSpPr/>
          <p:nvPr/>
        </p:nvSpPr>
        <p:spPr>
          <a:xfrm>
            <a:off x="3779912" y="1484784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7-конечная звезда 7"/>
          <p:cNvSpPr/>
          <p:nvPr/>
        </p:nvSpPr>
        <p:spPr>
          <a:xfrm>
            <a:off x="4572000" y="692696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7-конечная звезда 8"/>
          <p:cNvSpPr/>
          <p:nvPr/>
        </p:nvSpPr>
        <p:spPr>
          <a:xfrm>
            <a:off x="3275856" y="3501008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7-конечная звезда 9"/>
          <p:cNvSpPr/>
          <p:nvPr/>
        </p:nvSpPr>
        <p:spPr>
          <a:xfrm>
            <a:off x="6300192" y="5301208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7-конечная звезда 10"/>
          <p:cNvSpPr/>
          <p:nvPr/>
        </p:nvSpPr>
        <p:spPr>
          <a:xfrm>
            <a:off x="5580112" y="1988840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7-конечная звезда 11"/>
          <p:cNvSpPr/>
          <p:nvPr/>
        </p:nvSpPr>
        <p:spPr>
          <a:xfrm>
            <a:off x="2123728" y="1916832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7-конечная звезда 12"/>
          <p:cNvSpPr/>
          <p:nvPr/>
        </p:nvSpPr>
        <p:spPr>
          <a:xfrm>
            <a:off x="5220072" y="4293096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7-конечная звезда 13"/>
          <p:cNvSpPr/>
          <p:nvPr/>
        </p:nvSpPr>
        <p:spPr>
          <a:xfrm>
            <a:off x="2555776" y="548680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7-конечная звезда 14"/>
          <p:cNvSpPr/>
          <p:nvPr/>
        </p:nvSpPr>
        <p:spPr>
          <a:xfrm>
            <a:off x="6156176" y="620688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7-конечная звезда 15"/>
          <p:cNvSpPr/>
          <p:nvPr/>
        </p:nvSpPr>
        <p:spPr>
          <a:xfrm>
            <a:off x="4499992" y="2636912"/>
            <a:ext cx="914400" cy="914400"/>
          </a:xfrm>
          <a:prstGeom prst="star7">
            <a:avLst>
              <a:gd name="adj" fmla="val 16400"/>
              <a:gd name="hf" fmla="val 102572"/>
              <a:gd name="vf" fmla="val 10521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83568" y="566124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18" name="TextBox 17"/>
          <p:cNvSpPr txBox="1"/>
          <p:nvPr/>
        </p:nvSpPr>
        <p:spPr>
          <a:xfrm>
            <a:off x="1187624" y="566124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+</a:t>
            </a:r>
            <a:endParaRPr lang="ru-RU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1763688" y="5661248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20" name="TextBox 19"/>
          <p:cNvSpPr txBox="1"/>
          <p:nvPr/>
        </p:nvSpPr>
        <p:spPr>
          <a:xfrm>
            <a:off x="2267744" y="5733256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=</a:t>
            </a:r>
            <a:endParaRPr lang="ru-RU" sz="5400" dirty="0"/>
          </a:p>
        </p:txBody>
      </p:sp>
      <p:sp>
        <p:nvSpPr>
          <p:cNvPr id="21" name="TextBox 20"/>
          <p:cNvSpPr txBox="1"/>
          <p:nvPr/>
        </p:nvSpPr>
        <p:spPr>
          <a:xfrm>
            <a:off x="2699792" y="5733256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9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28</Words>
  <Application>Microsoft Office PowerPoint</Application>
  <PresentationFormat>Экран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33</cp:revision>
  <dcterms:created xsi:type="dcterms:W3CDTF">2015-01-31T16:59:24Z</dcterms:created>
  <dcterms:modified xsi:type="dcterms:W3CDTF">2015-11-26T16:28:55Z</dcterms:modified>
</cp:coreProperties>
</file>