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70" r:id="rId4"/>
    <p:sldId id="271" r:id="rId5"/>
    <p:sldId id="261" r:id="rId6"/>
    <p:sldId id="262" r:id="rId7"/>
    <p:sldId id="264" r:id="rId8"/>
    <p:sldId id="272" r:id="rId9"/>
    <p:sldId id="273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71" autoAdjust="0"/>
  </p:normalViewPr>
  <p:slideViewPr>
    <p:cSldViewPr>
      <p:cViewPr varScale="1">
        <p:scale>
          <a:sx n="110" d="100"/>
          <a:sy n="110" d="100"/>
        </p:scale>
        <p:origin x="-10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15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95" y="1988840"/>
            <a:ext cx="8229600" cy="208823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/>
              </a:rPr>
              <a:t>Роль дидактических игр в ознакомлении дошкольников с природой</a:t>
            </a:r>
            <a:endParaRPr lang="ru-RU" dirty="0">
              <a:solidFill>
                <a:srgbClr val="7030A0"/>
              </a:solidFill>
              <a:latin typeface="Segoe Prin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5085184"/>
            <a:ext cx="3682752" cy="1329011"/>
          </a:xfrm>
        </p:spPr>
        <p:txBody>
          <a:bodyPr/>
          <a:lstStyle/>
          <a:p>
            <a:pPr marL="0" lvl="0" indent="0" algn="r">
              <a:buNone/>
            </a:pP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Подготовил педагог МБДОУ «Ягодка»</a:t>
            </a:r>
          </a:p>
          <a:p>
            <a:pPr marL="0" lvl="0" indent="0" algn="r">
              <a:buNone/>
            </a:pP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Шилец Татьяна Сергеевна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386909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175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Времена  года</a:t>
            </a:r>
            <a:r>
              <a:rPr lang="ru-RU" sz="3600" dirty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1340768"/>
            <a:ext cx="4007287" cy="31598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USER\Desktop\DSC_72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857496"/>
            <a:ext cx="3786214" cy="35718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6458024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175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285728"/>
            <a:ext cx="3429024" cy="5840435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  <a:latin typeface="Times New Roman"/>
                <a:ea typeface="Times New Roman"/>
              </a:rPr>
              <a:t>В своей повседневной работе </a:t>
            </a:r>
            <a:endParaRPr lang="ru-RU" sz="2800" b="1" i="1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мы </a:t>
            </a:r>
            <a:r>
              <a:rPr lang="ru-RU" sz="2800" b="1" i="1" dirty="0">
                <a:solidFill>
                  <a:srgbClr val="7030A0"/>
                </a:solidFill>
                <a:latin typeface="Times New Roman"/>
                <a:ea typeface="Times New Roman"/>
              </a:rPr>
              <a:t>используем дидактическую игру как средство ознакомления и уточнения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знаний у детей о </a:t>
            </a:r>
            <a:r>
              <a:rPr lang="ru-RU" sz="2800" b="1" i="1" dirty="0">
                <a:solidFill>
                  <a:srgbClr val="7030A0"/>
                </a:solidFill>
                <a:latin typeface="Times New Roman"/>
                <a:ea typeface="Times New Roman"/>
              </a:rPr>
              <a:t>природной среде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и ознакомления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с </a:t>
            </a:r>
            <a:r>
              <a:rPr lang="ru-RU" sz="2800" b="1" i="1" dirty="0">
                <a:solidFill>
                  <a:srgbClr val="7030A0"/>
                </a:solidFill>
                <a:latin typeface="Times New Roman"/>
                <a:ea typeface="Times New Roman"/>
              </a:rPr>
              <a:t>окружающим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миром 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062488"/>
            <a:ext cx="5327576" cy="4824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7774219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175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3324" y="5085184"/>
            <a:ext cx="7920880" cy="1663080"/>
          </a:xfrm>
          <a:ln>
            <a:solidFill>
              <a:srgbClr val="002060"/>
            </a:solidFill>
          </a:ln>
        </p:spPr>
        <p:txBody>
          <a:bodyPr>
            <a:normAutofit fontScale="70000" lnSpcReduction="20000"/>
          </a:bodyPr>
          <a:lstStyle/>
          <a:p>
            <a:pPr algn="ctr">
              <a:lnSpc>
                <a:spcPct val="115000"/>
              </a:lnSpc>
              <a:spcAft>
                <a:spcPts val="625"/>
              </a:spcAft>
            </a:pPr>
            <a:r>
              <a:rPr lang="ru-RU" sz="4400" b="1" i="1" dirty="0" smtClean="0">
                <a:solidFill>
                  <a:srgbClr val="002060"/>
                </a:solidFill>
                <a:latin typeface="Segoe Print" pitchFamily="2" charset="0"/>
                <a:ea typeface="Times New Roman"/>
                <a:cs typeface="Times New Roman"/>
              </a:rPr>
              <a:t>Дидактическая </a:t>
            </a:r>
            <a:r>
              <a:rPr lang="ru-RU" sz="4400" b="1" i="1" dirty="0">
                <a:solidFill>
                  <a:srgbClr val="002060"/>
                </a:solidFill>
                <a:latin typeface="Segoe Print" pitchFamily="2" charset="0"/>
                <a:ea typeface="Times New Roman"/>
                <a:cs typeface="Times New Roman"/>
              </a:rPr>
              <a:t>игра имеет богатые </a:t>
            </a:r>
            <a:r>
              <a:rPr lang="ru-RU" sz="4400" b="1" i="1" dirty="0" smtClean="0">
                <a:solidFill>
                  <a:srgbClr val="002060"/>
                </a:solidFill>
                <a:latin typeface="Segoe Print" pitchFamily="2" charset="0"/>
                <a:ea typeface="Times New Roman"/>
                <a:cs typeface="Times New Roman"/>
              </a:rPr>
              <a:t>возможности </a:t>
            </a:r>
            <a:r>
              <a:rPr lang="ru-RU" sz="4400" b="1" i="1" dirty="0">
                <a:solidFill>
                  <a:srgbClr val="002060"/>
                </a:solidFill>
                <a:latin typeface="Segoe Print" pitchFamily="2" charset="0"/>
                <a:ea typeface="Times New Roman"/>
                <a:cs typeface="Times New Roman"/>
              </a:rPr>
              <a:t>и </a:t>
            </a:r>
            <a:r>
              <a:rPr lang="ru-RU" sz="4400" b="1" i="1" dirty="0" smtClean="0">
                <a:solidFill>
                  <a:srgbClr val="002060"/>
                </a:solidFill>
                <a:latin typeface="Segoe Print" pitchFamily="2" charset="0"/>
                <a:ea typeface="Times New Roman"/>
                <a:cs typeface="Times New Roman"/>
              </a:rPr>
              <a:t>представления </a:t>
            </a:r>
            <a:r>
              <a:rPr lang="ru-RU" sz="4400" b="1" i="1" dirty="0">
                <a:solidFill>
                  <a:srgbClr val="002060"/>
                </a:solidFill>
                <a:latin typeface="Segoe Print" pitchFamily="2" charset="0"/>
                <a:ea typeface="Times New Roman"/>
                <a:cs typeface="Times New Roman"/>
              </a:rPr>
              <a:t>о природе у дошкольников</a:t>
            </a:r>
            <a:r>
              <a:rPr lang="ru-RU" b="1" i="1" dirty="0">
                <a:solidFill>
                  <a:srgbClr val="002060"/>
                </a:solidFill>
                <a:latin typeface="Segoe Print" pitchFamily="2" charset="0"/>
                <a:ea typeface="Times New Roman"/>
                <a:cs typeface="Times New Roman"/>
              </a:rPr>
              <a:t>.</a:t>
            </a:r>
            <a:endParaRPr lang="ru-RU" sz="1200" b="1" i="1" dirty="0">
              <a:solidFill>
                <a:srgbClr val="002060"/>
              </a:solidFill>
              <a:latin typeface="Segoe Print" pitchFamily="2" charset="0"/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7524328" cy="42930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2912349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175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28604"/>
            <a:ext cx="8229600" cy="1551108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Дидактические игры — это разновидность игр с правилами, специально создаваемых педагогикой в целях обучения и воспитания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детей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4836">
            <a:off x="151982" y="2208629"/>
            <a:ext cx="4860032" cy="43007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6839">
            <a:off x="3705842" y="1948160"/>
            <a:ext cx="5364088" cy="37958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899475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3175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содержит два начала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Учебное (познавательное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Игровое (занимательное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71744"/>
            <a:ext cx="4040188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2643182"/>
            <a:ext cx="3757353" cy="32419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445701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3175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928670"/>
            <a:ext cx="8364537" cy="500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96243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175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познавательных способностей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0670">
            <a:off x="53630" y="2125444"/>
            <a:ext cx="4948826" cy="37715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8608">
            <a:off x="3774237" y="1830920"/>
            <a:ext cx="5256584" cy="3672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57652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175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271606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умственных способностей</a:t>
            </a: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642918"/>
            <a:ext cx="7560840" cy="4104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2846950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Окружающий мир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4388296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8840"/>
            <a:ext cx="4316288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5820391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Природа и человек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DSC_72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6"/>
            <a:ext cx="4038600" cy="35719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USER\Desktop\20180205_1121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786058"/>
            <a:ext cx="4038600" cy="3535062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5820391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Кто где живет?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3" name="Picture 2" descr="C:\Users\USER\Desktop\20180129_1528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071678"/>
            <a:ext cx="4038600" cy="3571900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C:\Users\USER\Desktop\DSC_72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142984"/>
            <a:ext cx="3143272" cy="2476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USER\Desktop\DSC_720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000504"/>
            <a:ext cx="3143272" cy="2357454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5820391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</TotalTime>
  <Words>101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Роль дидактических игр в ознакомлении дошкольников с природой</vt:lpstr>
      <vt:lpstr>Дидактические игры — это разновидность игр с правилами, специально создаваемых педагогикой в целях обучения и воспитания детей</vt:lpstr>
      <vt:lpstr>Дидактическая игра содержит два начала</vt:lpstr>
      <vt:lpstr>Слайд 4</vt:lpstr>
      <vt:lpstr>Развитие познавательных способностей</vt:lpstr>
      <vt:lpstr>Развитие умственных способностей</vt:lpstr>
      <vt:lpstr>Окружающий мир</vt:lpstr>
      <vt:lpstr>Природа и человек</vt:lpstr>
      <vt:lpstr>Кто где живет?</vt:lpstr>
      <vt:lpstr>Времена  года 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33</cp:revision>
  <dcterms:created xsi:type="dcterms:W3CDTF">2018-02-15T10:53:18Z</dcterms:created>
  <dcterms:modified xsi:type="dcterms:W3CDTF">2018-02-25T07:49:33Z</dcterms:modified>
</cp:coreProperties>
</file>