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6" r:id="rId1"/>
  </p:sldMasterIdLst>
  <p:notesMasterIdLst>
    <p:notesMasterId r:id="rId5"/>
  </p:notesMasterIdLst>
  <p:sldIdLst>
    <p:sldId id="256" r:id="rId2"/>
    <p:sldId id="258" r:id="rId3"/>
    <p:sldId id="257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285"/>
    <a:srgbClr val="355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86" autoAdjust="0"/>
  </p:normalViewPr>
  <p:slideViewPr>
    <p:cSldViewPr snapToGrid="0">
      <p:cViewPr varScale="1">
        <p:scale>
          <a:sx n="84" d="100"/>
          <a:sy n="84" d="100"/>
        </p:scale>
        <p:origin x="629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FD7D1-A2B4-43CA-9604-BCF4A43BF44C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8F2FF-2CB2-467F-8DD5-C81AA36D7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565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2118-8FDA-4D14-A67D-B7B1CAC4F60E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8E8F-233A-4EFE-BD3F-5E43164E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0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2118-8FDA-4D14-A67D-B7B1CAC4F60E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8E8F-233A-4EFE-BD3F-5E43164E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41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2118-8FDA-4D14-A67D-B7B1CAC4F60E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8E8F-233A-4EFE-BD3F-5E43164E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7877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2118-8FDA-4D14-A67D-B7B1CAC4F60E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8E8F-233A-4EFE-BD3F-5E43164EC61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3871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2118-8FDA-4D14-A67D-B7B1CAC4F60E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8E8F-233A-4EFE-BD3F-5E43164E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280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2118-8FDA-4D14-A67D-B7B1CAC4F60E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8E8F-233A-4EFE-BD3F-5E43164E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124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2118-8FDA-4D14-A67D-B7B1CAC4F60E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8E8F-233A-4EFE-BD3F-5E43164E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22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2118-8FDA-4D14-A67D-B7B1CAC4F60E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8E8F-233A-4EFE-BD3F-5E43164E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772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2118-8FDA-4D14-A67D-B7B1CAC4F60E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8E8F-233A-4EFE-BD3F-5E43164E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52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2118-8FDA-4D14-A67D-B7B1CAC4F60E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8E8F-233A-4EFE-BD3F-5E43164E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99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2118-8FDA-4D14-A67D-B7B1CAC4F60E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8E8F-233A-4EFE-BD3F-5E43164E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07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2118-8FDA-4D14-A67D-B7B1CAC4F60E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8E8F-233A-4EFE-BD3F-5E43164E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15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2118-8FDA-4D14-A67D-B7B1CAC4F60E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8E8F-233A-4EFE-BD3F-5E43164E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4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2118-8FDA-4D14-A67D-B7B1CAC4F60E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8E8F-233A-4EFE-BD3F-5E43164E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50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2118-8FDA-4D14-A67D-B7B1CAC4F60E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8E8F-233A-4EFE-BD3F-5E43164E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98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2118-8FDA-4D14-A67D-B7B1CAC4F60E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8E8F-233A-4EFE-BD3F-5E43164E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7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62118-8FDA-4D14-A67D-B7B1CAC4F60E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38E8F-233A-4EFE-BD3F-5E43164E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04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B262118-8FDA-4D14-A67D-B7B1CAC4F60E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38E8F-233A-4EFE-BD3F-5E43164EC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915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  <p:sldLayoutId id="2147483991" r:id="rId15"/>
    <p:sldLayoutId id="2147483992" r:id="rId16"/>
    <p:sldLayoutId id="21474839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80" y="221741"/>
            <a:ext cx="7296913" cy="54726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7480" y="5989320"/>
            <a:ext cx="7187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Снегурочка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605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91416" y="867013"/>
            <a:ext cx="4972306" cy="37292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34036" y="867013"/>
            <a:ext cx="4972307" cy="37292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59489" y="867013"/>
            <a:ext cx="4972309" cy="3729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122" y="5495544"/>
            <a:ext cx="372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Снегурочка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5574" y="5495544"/>
            <a:ext cx="3729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Мышка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75904" y="5495544"/>
            <a:ext cx="356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Мышка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987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1" y="155448"/>
            <a:ext cx="3175254" cy="42336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94212" y="684657"/>
            <a:ext cx="4233673" cy="31752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55055" y="684857"/>
            <a:ext cx="4235268" cy="31764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381" y="4581144"/>
            <a:ext cx="3175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Сказочник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3421" y="4645152"/>
            <a:ext cx="3258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Цыганка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6760" y="4645152"/>
            <a:ext cx="3094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Снеговик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531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442</TotalTime>
  <Words>7</Words>
  <Application>Microsoft Office PowerPoint</Application>
  <PresentationFormat>Широкоэкранный</PresentationFormat>
  <Paragraphs>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Century Gothic</vt:lpstr>
      <vt:lpstr>Wingdings 3</vt:lpstr>
      <vt:lpstr>Ион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Юлька</dc:creator>
  <cp:lastModifiedBy>Юлька</cp:lastModifiedBy>
  <cp:revision>50</cp:revision>
  <dcterms:created xsi:type="dcterms:W3CDTF">2016-10-12T21:13:59Z</dcterms:created>
  <dcterms:modified xsi:type="dcterms:W3CDTF">2018-04-01T19:49:26Z</dcterms:modified>
</cp:coreProperties>
</file>