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11" r:id="rId3"/>
    <p:sldId id="258" r:id="rId4"/>
    <p:sldId id="307" r:id="rId5"/>
    <p:sldId id="305" r:id="rId6"/>
    <p:sldId id="261" r:id="rId7"/>
    <p:sldId id="262" r:id="rId8"/>
    <p:sldId id="268" r:id="rId9"/>
    <p:sldId id="269" r:id="rId10"/>
    <p:sldId id="263" r:id="rId11"/>
    <p:sldId id="270" r:id="rId12"/>
    <p:sldId id="271" r:id="rId13"/>
    <p:sldId id="264" r:id="rId14"/>
    <p:sldId id="274" r:id="rId15"/>
    <p:sldId id="273" r:id="rId16"/>
    <p:sldId id="265" r:id="rId17"/>
    <p:sldId id="275" r:id="rId18"/>
    <p:sldId id="276" r:id="rId19"/>
    <p:sldId id="266" r:id="rId20"/>
    <p:sldId id="277" r:id="rId21"/>
    <p:sldId id="278" r:id="rId22"/>
    <p:sldId id="279" r:id="rId23"/>
    <p:sldId id="280" r:id="rId24"/>
    <p:sldId id="267" r:id="rId25"/>
    <p:sldId id="282" r:id="rId26"/>
    <p:sldId id="309" r:id="rId27"/>
    <p:sldId id="286" r:id="rId28"/>
    <p:sldId id="289" r:id="rId29"/>
    <p:sldId id="292" r:id="rId30"/>
    <p:sldId id="293" r:id="rId31"/>
  </p:sldIdLst>
  <p:sldSz cx="9144000" cy="6858000" type="screen4x3"/>
  <p:notesSz cx="6858000" cy="9144000"/>
  <p:defaultTextStyle>
    <a:defPPr>
      <a:defRPr lang="ru-RU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  <a:srgbClr val="003366"/>
    <a:srgbClr val="663300"/>
    <a:srgbClr val="800000"/>
    <a:srgbClr val="333333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38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9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7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97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73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68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3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38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6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5" indent="0">
              <a:buNone/>
              <a:defRPr sz="1600" b="1"/>
            </a:lvl6pPr>
            <a:lvl7pPr marL="2742870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6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5" indent="0">
              <a:buNone/>
              <a:defRPr sz="1600" b="1"/>
            </a:lvl6pPr>
            <a:lvl7pPr marL="2742870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56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02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32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6" indent="0">
              <a:buNone/>
              <a:defRPr sz="900"/>
            </a:lvl4pPr>
            <a:lvl5pPr marL="1828581" indent="0">
              <a:buNone/>
              <a:defRPr sz="900"/>
            </a:lvl5pPr>
            <a:lvl6pPr marL="2285725" indent="0">
              <a:buNone/>
              <a:defRPr sz="900"/>
            </a:lvl6pPr>
            <a:lvl7pPr marL="2742870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6" indent="0">
              <a:buNone/>
              <a:defRPr sz="2000"/>
            </a:lvl4pPr>
            <a:lvl5pPr marL="1828581" indent="0">
              <a:buNone/>
              <a:defRPr sz="2000"/>
            </a:lvl5pPr>
            <a:lvl6pPr marL="2285725" indent="0">
              <a:buNone/>
              <a:defRPr sz="2000"/>
            </a:lvl6pPr>
            <a:lvl7pPr marL="2742870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6" indent="0">
              <a:buNone/>
              <a:defRPr sz="900"/>
            </a:lvl4pPr>
            <a:lvl5pPr marL="1828581" indent="0">
              <a:buNone/>
              <a:defRPr sz="900"/>
            </a:lvl5pPr>
            <a:lvl6pPr marL="2285725" indent="0">
              <a:buNone/>
              <a:defRPr sz="900"/>
            </a:lvl6pPr>
            <a:lvl7pPr marL="2742870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80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9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9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9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44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6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5" indent="0">
              <a:buNone/>
              <a:defRPr sz="1600" b="1"/>
            </a:lvl6pPr>
            <a:lvl7pPr marL="2742870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6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5" indent="0">
              <a:buNone/>
              <a:defRPr sz="1600" b="1"/>
            </a:lvl6pPr>
            <a:lvl7pPr marL="2742870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4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82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17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6" indent="0">
              <a:buNone/>
              <a:defRPr sz="900"/>
            </a:lvl4pPr>
            <a:lvl5pPr marL="1828581" indent="0">
              <a:buNone/>
              <a:defRPr sz="900"/>
            </a:lvl5pPr>
            <a:lvl6pPr marL="2285725" indent="0">
              <a:buNone/>
              <a:defRPr sz="900"/>
            </a:lvl6pPr>
            <a:lvl7pPr marL="2742870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41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6" indent="0">
              <a:buNone/>
              <a:defRPr sz="2000"/>
            </a:lvl4pPr>
            <a:lvl5pPr marL="1828581" indent="0">
              <a:buNone/>
              <a:defRPr sz="2000"/>
            </a:lvl5pPr>
            <a:lvl6pPr marL="2285725" indent="0">
              <a:buNone/>
              <a:defRPr sz="2000"/>
            </a:lvl6pPr>
            <a:lvl7pPr marL="2742870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6" indent="0">
              <a:buNone/>
              <a:defRPr sz="900"/>
            </a:lvl4pPr>
            <a:lvl5pPr marL="1828581" indent="0">
              <a:buNone/>
              <a:defRPr sz="900"/>
            </a:lvl5pPr>
            <a:lvl6pPr marL="2285725" indent="0">
              <a:buNone/>
              <a:defRPr sz="900"/>
            </a:lvl6pPr>
            <a:lvl7pPr marL="2742870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0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4A916-817F-4DC7-8DEB-616A3ABB9D4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ECC5-28EF-491E-AFAD-0770F0E32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3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4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4A916-817F-4DC7-8DEB-616A3ABB9D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ECC5-28EF-491E-AFAD-0770F0E32F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1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4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3" indent="-228572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13.xml"/><Relationship Id="rId5" Type="http://schemas.openxmlformats.org/officeDocument/2006/relationships/image" Target="../media/image9.png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16.xml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slide" Target="slide19.xml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12" Type="http://schemas.openxmlformats.org/officeDocument/2006/relationships/image" Target="../media/image55.jpeg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54.jpeg"/><Relationship Id="rId5" Type="http://schemas.openxmlformats.org/officeDocument/2006/relationships/image" Target="../media/image52.jpeg"/><Relationship Id="rId15" Type="http://schemas.openxmlformats.org/officeDocument/2006/relationships/image" Target="../media/image56.png"/><Relationship Id="rId10" Type="http://schemas.microsoft.com/office/2007/relationships/hdphoto" Target="../media/hdphoto10.wdp"/><Relationship Id="rId4" Type="http://schemas.openxmlformats.org/officeDocument/2006/relationships/image" Target="../media/image1.JPG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9.png"/><Relationship Id="rId4" Type="http://schemas.openxmlformats.org/officeDocument/2006/relationships/image" Target="../media/image1.JPG"/><Relationship Id="rId9" Type="http://schemas.openxmlformats.org/officeDocument/2006/relationships/image" Target="../media/image6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0" Type="http://schemas.openxmlformats.org/officeDocument/2006/relationships/slide" Target="slide6.xml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microsoft.com/office/2007/relationships/hdphoto" Target="../media/hdphoto3.wdp"/><Relationship Id="rId4" Type="http://schemas.openxmlformats.org/officeDocument/2006/relationships/slide" Target="slide10.xml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4522514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solidFill>
                  <a:srgbClr val="FF66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ФИКСИ лаборатория</a:t>
            </a:r>
            <a:endParaRPr lang="ru-RU" sz="6600" b="1" spc="50" dirty="0">
              <a:ln w="11430"/>
              <a:solidFill>
                <a:srgbClr val="FF66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1886364" y="1412776"/>
            <a:ext cx="5040000" cy="504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5297386" cy="5292000"/>
          </a:xfrm>
        </p:spPr>
      </p:pic>
    </p:spTree>
    <p:extLst>
      <p:ext uri="{BB962C8B-B14F-4D97-AF65-F5344CB8AC3E}">
        <p14:creationId xmlns:p14="http://schemas.microsoft.com/office/powerpoint/2010/main" val="8622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873208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43608" y="1609776"/>
            <a:ext cx="3744416" cy="101565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ДОСТАНЬТЕ ИЗ СТАКАНА С ВОДОЙ ПЛАСТИКОВУЮ КАРТОЧКУ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0076" y="3582301"/>
            <a:ext cx="2088232" cy="101565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ОПУСКАЯ РУКУ В СТАКАН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93" y="2244340"/>
            <a:ext cx="893215" cy="13245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3936">
            <a:off x="1753453" y="2880354"/>
            <a:ext cx="542065" cy="704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3263855"/>
            <a:ext cx="1241673" cy="13147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9873" y="2865033"/>
            <a:ext cx="825221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</a:t>
            </a: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4" name="фон-фикс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2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873208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2609573" cy="2376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03648" y="1196752"/>
            <a:ext cx="2925206" cy="788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5977"/>
              </a:avLst>
            </a:prstTxWarp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МОЛОДЦЫ!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>
            <a:spLocks noChangeAspect="1"/>
          </p:cNvSpPr>
          <p:nvPr/>
        </p:nvSpPr>
        <p:spPr>
          <a:xfrm>
            <a:off x="1703263" y="437519"/>
            <a:ext cx="5760000" cy="576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24676"/>
          <a:stretch/>
        </p:blipFill>
        <p:spPr>
          <a:xfrm>
            <a:off x="2023111" y="1435888"/>
            <a:ext cx="1972902" cy="1803878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402" r="23851"/>
          <a:stretch/>
        </p:blipFill>
        <p:spPr>
          <a:xfrm>
            <a:off x="5171908" y="1439766"/>
            <a:ext cx="2028247" cy="1800000"/>
          </a:xfrm>
          <a:prstGeom prst="hexagon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29872"/>
          <a:stretch/>
        </p:blipFill>
        <p:spPr>
          <a:xfrm>
            <a:off x="3580054" y="515025"/>
            <a:ext cx="2006419" cy="1800000"/>
          </a:xfrm>
          <a:prstGeom prst="hexag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" r="32741"/>
          <a:stretch/>
        </p:blipFill>
        <p:spPr>
          <a:xfrm>
            <a:off x="1983653" y="3317519"/>
            <a:ext cx="2012360" cy="1775815"/>
          </a:xfrm>
          <a:prstGeom prst="hexag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26452"/>
          <a:stretch/>
        </p:blipFill>
        <p:spPr>
          <a:xfrm>
            <a:off x="5171908" y="3305787"/>
            <a:ext cx="2028247" cy="1799280"/>
          </a:xfrm>
          <a:prstGeom prst="hexagon">
            <a:avLst>
              <a:gd name="adj" fmla="val 26182"/>
              <a:gd name="vf" fmla="val 115470"/>
            </a:avLst>
          </a:prstGeom>
        </p:spPr>
      </p:pic>
      <p:pic>
        <p:nvPicPr>
          <p:cNvPr id="10" name="Рисунок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r="15646"/>
          <a:stretch/>
        </p:blipFill>
        <p:spPr>
          <a:xfrm>
            <a:off x="3576153" y="4243844"/>
            <a:ext cx="2045915" cy="1787976"/>
          </a:xfrm>
          <a:prstGeom prst="hexagon">
            <a:avLst/>
          </a:prstGeom>
        </p:spPr>
      </p:pic>
      <p:grpSp>
        <p:nvGrpSpPr>
          <p:cNvPr id="16" name="Группа 15"/>
          <p:cNvGrpSpPr/>
          <p:nvPr/>
        </p:nvGrpSpPr>
        <p:grpSpPr>
          <a:xfrm rot="10800000">
            <a:off x="3647264" y="2328644"/>
            <a:ext cx="1872000" cy="1872000"/>
            <a:chOff x="7812360" y="1428457"/>
            <a:chExt cx="1872000" cy="1872000"/>
          </a:xfrm>
        </p:grpSpPr>
        <p:sp>
          <p:nvSpPr>
            <p:cNvPr id="15" name="Овал 14"/>
            <p:cNvSpPr/>
            <p:nvPr/>
          </p:nvSpPr>
          <p:spPr>
            <a:xfrm>
              <a:off x="7812360" y="1428457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r="7426"/>
            <a:stretch/>
          </p:blipFill>
          <p:spPr>
            <a:xfrm rot="7200000">
              <a:off x="7870831" y="1439766"/>
              <a:ext cx="1755058" cy="1800000"/>
            </a:xfrm>
            <a:prstGeom prst="ellipse">
              <a:avLst/>
            </a:prstGeom>
          </p:spPr>
        </p:pic>
      </p:grpSp>
      <p:sp>
        <p:nvSpPr>
          <p:cNvPr id="13" name="Кольцо 12"/>
          <p:cNvSpPr/>
          <p:nvPr/>
        </p:nvSpPr>
        <p:spPr>
          <a:xfrm>
            <a:off x="1610777" y="329187"/>
            <a:ext cx="5976664" cy="5976664"/>
          </a:xfrm>
          <a:prstGeom prst="donut">
            <a:avLst>
              <a:gd name="adj" fmla="val 345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9248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-на-стрелк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585176" cy="6858000"/>
          </a:xfrm>
        </p:spPr>
      </p:pic>
      <p:sp>
        <p:nvSpPr>
          <p:cNvPr id="3" name="TextBox 2"/>
          <p:cNvSpPr txBox="1"/>
          <p:nvPr/>
        </p:nvSpPr>
        <p:spPr>
          <a:xfrm>
            <a:off x="773114" y="1772816"/>
            <a:ext cx="3059369" cy="101565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 УЖЕ ДОСТАЛИ КАРТОЧКИ ИЗ СТАКАНА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8367" y="3074474"/>
            <a:ext cx="1711625" cy="132342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ТОГДА СОБЕРИТЕ ИЗ НИХ КАРТИНУ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09" y="1822444"/>
            <a:ext cx="572747" cy="916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3936">
            <a:off x="1753453" y="2880354"/>
            <a:ext cx="542065" cy="704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3263855"/>
            <a:ext cx="1241673" cy="1314712"/>
          </a:xfrm>
          <a:prstGeom prst="rect">
            <a:avLst/>
          </a:prstGeom>
        </p:spPr>
      </p:pic>
      <p:pic>
        <p:nvPicPr>
          <p:cNvPr id="4" name="фон-фикс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2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2" y="2159694"/>
            <a:ext cx="2510787" cy="2196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7623" y="1340768"/>
            <a:ext cx="2906655" cy="788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5977"/>
              </a:avLst>
            </a:prstTxWarp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МОЛОДЦЫ!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>
            <a:spLocks noChangeAspect="1"/>
          </p:cNvSpPr>
          <p:nvPr/>
        </p:nvSpPr>
        <p:spPr>
          <a:xfrm>
            <a:off x="1703263" y="437519"/>
            <a:ext cx="5760000" cy="576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24676"/>
          <a:stretch/>
        </p:blipFill>
        <p:spPr>
          <a:xfrm>
            <a:off x="2023111" y="1435888"/>
            <a:ext cx="1972902" cy="1803878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402" r="23851"/>
          <a:stretch/>
        </p:blipFill>
        <p:spPr>
          <a:xfrm>
            <a:off x="5171908" y="1439766"/>
            <a:ext cx="2028247" cy="1800000"/>
          </a:xfrm>
          <a:prstGeom prst="hexagon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29872"/>
          <a:stretch/>
        </p:blipFill>
        <p:spPr>
          <a:xfrm>
            <a:off x="3580054" y="515025"/>
            <a:ext cx="2006419" cy="1800000"/>
          </a:xfrm>
          <a:prstGeom prst="hexag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" r="32741"/>
          <a:stretch/>
        </p:blipFill>
        <p:spPr>
          <a:xfrm>
            <a:off x="1983653" y="3317519"/>
            <a:ext cx="2012360" cy="1775815"/>
          </a:xfrm>
          <a:prstGeom prst="hexag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26452"/>
          <a:stretch/>
        </p:blipFill>
        <p:spPr>
          <a:xfrm>
            <a:off x="5171908" y="3305787"/>
            <a:ext cx="2028247" cy="1799280"/>
          </a:xfrm>
          <a:prstGeom prst="hexagon">
            <a:avLst>
              <a:gd name="adj" fmla="val 26182"/>
              <a:gd name="vf" fmla="val 115470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r="15646"/>
          <a:stretch/>
        </p:blipFill>
        <p:spPr>
          <a:xfrm>
            <a:off x="3576153" y="4243844"/>
            <a:ext cx="2045915" cy="1787976"/>
          </a:xfrm>
          <a:prstGeom prst="hexagon">
            <a:avLst/>
          </a:prstGeom>
        </p:spPr>
      </p:pic>
      <p:grpSp>
        <p:nvGrpSpPr>
          <p:cNvPr id="16" name="Группа 15"/>
          <p:cNvGrpSpPr/>
          <p:nvPr/>
        </p:nvGrpSpPr>
        <p:grpSpPr>
          <a:xfrm rot="10800000">
            <a:off x="3647264" y="2328644"/>
            <a:ext cx="1872000" cy="1872000"/>
            <a:chOff x="7812360" y="1428457"/>
            <a:chExt cx="1872000" cy="1872000"/>
          </a:xfrm>
        </p:grpSpPr>
        <p:sp>
          <p:nvSpPr>
            <p:cNvPr id="15" name="Овал 14"/>
            <p:cNvSpPr/>
            <p:nvPr/>
          </p:nvSpPr>
          <p:spPr>
            <a:xfrm>
              <a:off x="7812360" y="1428457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r="7426"/>
            <a:stretch/>
          </p:blipFill>
          <p:spPr>
            <a:xfrm>
              <a:off x="7870831" y="1439766"/>
              <a:ext cx="1755058" cy="1800000"/>
            </a:xfrm>
            <a:prstGeom prst="ellipse">
              <a:avLst/>
            </a:prstGeom>
          </p:spPr>
        </p:pic>
      </p:grpSp>
      <p:sp>
        <p:nvSpPr>
          <p:cNvPr id="13" name="Кольцо 12"/>
          <p:cNvSpPr/>
          <p:nvPr/>
        </p:nvSpPr>
        <p:spPr>
          <a:xfrm>
            <a:off x="1610777" y="329187"/>
            <a:ext cx="5976664" cy="5976664"/>
          </a:xfrm>
          <a:prstGeom prst="donut">
            <a:avLst>
              <a:gd name="adj" fmla="val 345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45595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-на-стрелк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937104" cy="69573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11560" y="980729"/>
            <a:ext cx="4392488" cy="4752528"/>
          </a:xfrm>
          <a:prstGeom prst="ellipse">
            <a:avLst/>
          </a:prstGeom>
          <a:solidFill>
            <a:schemeClr val="accent1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78119" y="1540063"/>
            <a:ext cx="3059369" cy="310853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СУЩЕСТВУЕТ  ЛИ ЖИДКОСТЬ, ПО КОТОРОЙ МОЖНО ХОДИТЬ, БЕГАТЬ И ТАНЦЕВАТЬ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79" y="3309774"/>
            <a:ext cx="692269" cy="1107630"/>
          </a:xfrm>
          <a:prstGeom prst="rect">
            <a:avLst/>
          </a:prstGeom>
        </p:spPr>
      </p:pic>
      <p:pic>
        <p:nvPicPr>
          <p:cNvPr id="6" name="фон-фикс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38" numSld="3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937104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11560" y="980729"/>
            <a:ext cx="4392488" cy="475252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89" y="2168993"/>
            <a:ext cx="2640891" cy="237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91589" y="1196752"/>
            <a:ext cx="3196435" cy="788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МОЛОДЦЫ!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>
            <a:spLocks noChangeAspect="1"/>
          </p:cNvSpPr>
          <p:nvPr/>
        </p:nvSpPr>
        <p:spPr>
          <a:xfrm>
            <a:off x="1703263" y="437519"/>
            <a:ext cx="5760000" cy="576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24676"/>
          <a:stretch/>
        </p:blipFill>
        <p:spPr>
          <a:xfrm>
            <a:off x="2023111" y="1435888"/>
            <a:ext cx="1972902" cy="1803878"/>
          </a:xfrm>
          <a:prstGeom prst="hexagon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402" r="23851"/>
          <a:stretch/>
        </p:blipFill>
        <p:spPr>
          <a:xfrm>
            <a:off x="5171908" y="1439766"/>
            <a:ext cx="2028247" cy="1800000"/>
          </a:xfrm>
          <a:prstGeom prst="hexagon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29872"/>
          <a:stretch/>
        </p:blipFill>
        <p:spPr>
          <a:xfrm>
            <a:off x="3580054" y="515025"/>
            <a:ext cx="2006419" cy="1800000"/>
          </a:xfrm>
          <a:prstGeom prst="hexag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" r="32741"/>
          <a:stretch/>
        </p:blipFill>
        <p:spPr>
          <a:xfrm>
            <a:off x="1983653" y="3317519"/>
            <a:ext cx="2012360" cy="1775815"/>
          </a:xfrm>
          <a:prstGeom prst="hexag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26452"/>
          <a:stretch/>
        </p:blipFill>
        <p:spPr>
          <a:xfrm>
            <a:off x="5171908" y="3305787"/>
            <a:ext cx="2028247" cy="1799280"/>
          </a:xfrm>
          <a:prstGeom prst="hexagon">
            <a:avLst>
              <a:gd name="adj" fmla="val 26182"/>
              <a:gd name="vf" fmla="val 115470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r="15646"/>
          <a:stretch/>
        </p:blipFill>
        <p:spPr>
          <a:xfrm>
            <a:off x="3576153" y="4243844"/>
            <a:ext cx="2045915" cy="1787976"/>
          </a:xfrm>
          <a:prstGeom prst="hexagon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647264" y="2328644"/>
            <a:ext cx="1872000" cy="1872000"/>
            <a:chOff x="7812360" y="1428457"/>
            <a:chExt cx="1872000" cy="1872000"/>
          </a:xfrm>
        </p:grpSpPr>
        <p:sp>
          <p:nvSpPr>
            <p:cNvPr id="15" name="Овал 14"/>
            <p:cNvSpPr/>
            <p:nvPr/>
          </p:nvSpPr>
          <p:spPr>
            <a:xfrm>
              <a:off x="7812360" y="1428457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r="7426"/>
            <a:stretch/>
          </p:blipFill>
          <p:spPr>
            <a:xfrm>
              <a:off x="7870831" y="1439766"/>
              <a:ext cx="1755058" cy="1800000"/>
            </a:xfrm>
            <a:prstGeom prst="ellipse">
              <a:avLst/>
            </a:prstGeom>
          </p:spPr>
        </p:pic>
      </p:grpSp>
      <p:sp>
        <p:nvSpPr>
          <p:cNvPr id="13" name="Кольцо 12"/>
          <p:cNvSpPr/>
          <p:nvPr/>
        </p:nvSpPr>
        <p:spPr>
          <a:xfrm>
            <a:off x="1610777" y="329187"/>
            <a:ext cx="5976664" cy="5976664"/>
          </a:xfrm>
          <a:prstGeom prst="donut">
            <a:avLst>
              <a:gd name="adj" fmla="val 345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7873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-на-стрелк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8456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2204864"/>
            <a:ext cx="3888432" cy="89254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ПОИГРАЕМ В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КЛАДОИСКАТЕЛЕЙ?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84984"/>
            <a:ext cx="1266825" cy="1257300"/>
          </a:xfrm>
          <a:prstGeom prst="rect">
            <a:avLst/>
          </a:prstGeom>
        </p:spPr>
      </p:pic>
      <p:pic>
        <p:nvPicPr>
          <p:cNvPr id="4" name="фон-фикс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 numSld="4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3" cy="6858000"/>
          </a:xfrm>
        </p:spPr>
      </p:pic>
      <p:sp>
        <p:nvSpPr>
          <p:cNvPr id="8" name="Прямоугольная выноска 7"/>
          <p:cNvSpPr/>
          <p:nvPr/>
        </p:nvSpPr>
        <p:spPr>
          <a:xfrm>
            <a:off x="5724492" y="3212976"/>
            <a:ext cx="3312368" cy="2088233"/>
          </a:xfrm>
          <a:prstGeom prst="wedgeRectCallout">
            <a:avLst>
              <a:gd name="adj1" fmla="val -67702"/>
              <a:gd name="adj2" fmla="val -51044"/>
            </a:avLst>
          </a:prstGeom>
          <a:solidFill>
            <a:schemeClr val="lt1">
              <a:alpha val="47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445109" y="3349151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Здравствуйте,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мои любознательные друзья!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фон-фикс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 numSld="16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8456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2204864"/>
            <a:ext cx="3312368" cy="181587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ТАРЕЛОЧКАХ  С КРУПОЙ СПРЯТАНЫ МОНЕТЫ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8456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1918776"/>
            <a:ext cx="3312368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ДОСТАНЬТЕ ИХ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58" y="2216207"/>
            <a:ext cx="779374" cy="1155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208" y="260120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НО…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7747" y="3356992"/>
            <a:ext cx="3068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ОПУСКАЯ РУК</a:t>
            </a:r>
          </a:p>
          <a:p>
            <a:pPr algn="ctr"/>
            <a:r>
              <a:rPr lang="ru-RU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КРУПУ</a:t>
            </a:r>
            <a:endParaRPr lang="ru-RU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84568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29226"/>
            <a:ext cx="2682060" cy="2376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88024" y="1196752"/>
            <a:ext cx="2781190" cy="788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5977"/>
              </a:avLst>
            </a:prstTxWarp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МОЛОДЦЫ!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>
            <a:spLocks noChangeAspect="1"/>
          </p:cNvSpPr>
          <p:nvPr/>
        </p:nvSpPr>
        <p:spPr>
          <a:xfrm>
            <a:off x="1703263" y="437519"/>
            <a:ext cx="5760000" cy="576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24676"/>
          <a:stretch/>
        </p:blipFill>
        <p:spPr>
          <a:xfrm>
            <a:off x="2023111" y="1435888"/>
            <a:ext cx="1972902" cy="1803878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402" r="23851"/>
          <a:stretch/>
        </p:blipFill>
        <p:spPr>
          <a:xfrm>
            <a:off x="5171908" y="1439766"/>
            <a:ext cx="2028247" cy="1800000"/>
          </a:xfrm>
          <a:prstGeom prst="hexagon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29872"/>
          <a:stretch/>
        </p:blipFill>
        <p:spPr>
          <a:xfrm>
            <a:off x="3580054" y="515025"/>
            <a:ext cx="2006419" cy="1800000"/>
          </a:xfrm>
          <a:prstGeom prst="hexagon">
            <a:avLst/>
          </a:prstGeom>
        </p:spPr>
      </p:pic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" r="32741"/>
          <a:stretch/>
        </p:blipFill>
        <p:spPr>
          <a:xfrm>
            <a:off x="1983653" y="3317519"/>
            <a:ext cx="2012360" cy="1775815"/>
          </a:xfrm>
          <a:prstGeom prst="hexag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26452"/>
          <a:stretch/>
        </p:blipFill>
        <p:spPr>
          <a:xfrm>
            <a:off x="5171908" y="3305787"/>
            <a:ext cx="2028247" cy="1799280"/>
          </a:xfrm>
          <a:prstGeom prst="hexagon">
            <a:avLst>
              <a:gd name="adj" fmla="val 26182"/>
              <a:gd name="vf" fmla="val 115470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r="15646"/>
          <a:stretch/>
        </p:blipFill>
        <p:spPr>
          <a:xfrm>
            <a:off x="3576153" y="4243844"/>
            <a:ext cx="2045915" cy="1787976"/>
          </a:xfrm>
          <a:prstGeom prst="hexagon">
            <a:avLst/>
          </a:prstGeom>
        </p:spPr>
      </p:pic>
      <p:grpSp>
        <p:nvGrpSpPr>
          <p:cNvPr id="16" name="Группа 15"/>
          <p:cNvGrpSpPr/>
          <p:nvPr/>
        </p:nvGrpSpPr>
        <p:grpSpPr>
          <a:xfrm rot="3600000">
            <a:off x="3647264" y="2328644"/>
            <a:ext cx="1872000" cy="1872000"/>
            <a:chOff x="7812360" y="1428457"/>
            <a:chExt cx="1872000" cy="1872000"/>
          </a:xfrm>
        </p:grpSpPr>
        <p:sp>
          <p:nvSpPr>
            <p:cNvPr id="15" name="Овал 14"/>
            <p:cNvSpPr/>
            <p:nvPr/>
          </p:nvSpPr>
          <p:spPr>
            <a:xfrm>
              <a:off x="7812360" y="1428457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r="7426"/>
            <a:stretch/>
          </p:blipFill>
          <p:spPr>
            <a:xfrm>
              <a:off x="7870831" y="1439766"/>
              <a:ext cx="1755058" cy="1800000"/>
            </a:xfrm>
            <a:prstGeom prst="ellipse">
              <a:avLst/>
            </a:prstGeom>
          </p:spPr>
        </p:pic>
      </p:grpSp>
      <p:sp>
        <p:nvSpPr>
          <p:cNvPr id="13" name="Кольцо 12"/>
          <p:cNvSpPr/>
          <p:nvPr/>
        </p:nvSpPr>
        <p:spPr>
          <a:xfrm>
            <a:off x="1610777" y="329187"/>
            <a:ext cx="5976664" cy="5976664"/>
          </a:xfrm>
          <a:prstGeom prst="donut">
            <a:avLst>
              <a:gd name="adj" fmla="val 345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3613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-на-стрелк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793088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1"/>
            <a:ext cx="3796513" cy="3538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81" y="1178736"/>
            <a:ext cx="3091632" cy="30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4145" y="1782795"/>
            <a:ext cx="273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ЛЮБИТЕ ИГРАТЬ С МЫЛЬНЫМИ ПУЗЫРЯМИ?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фон-фикс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793088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1"/>
            <a:ext cx="3796513" cy="3538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81" y="1178736"/>
            <a:ext cx="3091632" cy="30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4145" y="1178736"/>
            <a:ext cx="2736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ТОГДА  ПОПРОБУЙТЕ ПОЙМАТЬ МЫЛЬНЫЙ ПУЗЫРЬ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ЛАДОШКУ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6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793088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556792"/>
            <a:ext cx="2774961" cy="244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7624" y="768334"/>
            <a:ext cx="2880320" cy="788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5977"/>
              </a:avLst>
            </a:prstTxWarp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МОЛОДЦЫ!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>
            <a:spLocks noChangeAspect="1"/>
          </p:cNvSpPr>
          <p:nvPr/>
        </p:nvSpPr>
        <p:spPr>
          <a:xfrm>
            <a:off x="855341" y="966704"/>
            <a:ext cx="4716000" cy="48385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24676"/>
          <a:stretch/>
        </p:blipFill>
        <p:spPr>
          <a:xfrm>
            <a:off x="1142902" y="1780581"/>
            <a:ext cx="1595520" cy="1544123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402" r="23851"/>
          <a:stretch/>
        </p:blipFill>
        <p:spPr>
          <a:xfrm>
            <a:off x="3689388" y="1783901"/>
            <a:ext cx="1640278" cy="1540804"/>
          </a:xfrm>
          <a:prstGeom prst="hexagon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29872"/>
          <a:stretch/>
        </p:blipFill>
        <p:spPr>
          <a:xfrm>
            <a:off x="2402028" y="992321"/>
            <a:ext cx="1622626" cy="1540804"/>
          </a:xfrm>
          <a:prstGeom prst="hexag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" r="32741"/>
          <a:stretch/>
        </p:blipFill>
        <p:spPr>
          <a:xfrm>
            <a:off x="1110991" y="3391262"/>
            <a:ext cx="1627430" cy="1520101"/>
          </a:xfrm>
          <a:prstGeom prst="hexag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26452"/>
          <a:stretch/>
        </p:blipFill>
        <p:spPr>
          <a:xfrm>
            <a:off x="3689388" y="3381219"/>
            <a:ext cx="1640278" cy="1540187"/>
          </a:xfrm>
          <a:prstGeom prst="hexagon">
            <a:avLst>
              <a:gd name="adj" fmla="val 26182"/>
              <a:gd name="vf" fmla="val 115470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r="15646"/>
          <a:stretch/>
        </p:blipFill>
        <p:spPr>
          <a:xfrm>
            <a:off x="2398873" y="4184198"/>
            <a:ext cx="1654567" cy="1530511"/>
          </a:xfrm>
          <a:prstGeom prst="hexagon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456382" y="2544782"/>
            <a:ext cx="1513919" cy="1602436"/>
            <a:chOff x="7812360" y="1428457"/>
            <a:chExt cx="1872000" cy="1872000"/>
          </a:xfrm>
        </p:grpSpPr>
        <p:sp>
          <p:nvSpPr>
            <p:cNvPr id="15" name="Овал 14"/>
            <p:cNvSpPr/>
            <p:nvPr/>
          </p:nvSpPr>
          <p:spPr>
            <a:xfrm>
              <a:off x="7812360" y="1428457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r="7426"/>
            <a:stretch/>
          </p:blipFill>
          <p:spPr>
            <a:xfrm>
              <a:off x="7870831" y="1439766"/>
              <a:ext cx="1755058" cy="1800000"/>
            </a:xfrm>
            <a:prstGeom prst="ellipse">
              <a:avLst/>
            </a:prstGeom>
          </p:spPr>
        </p:pic>
      </p:grpSp>
      <p:sp>
        <p:nvSpPr>
          <p:cNvPr id="13" name="Кольцо 12"/>
          <p:cNvSpPr/>
          <p:nvPr/>
        </p:nvSpPr>
        <p:spPr>
          <a:xfrm>
            <a:off x="809440" y="833243"/>
            <a:ext cx="4833431" cy="5116037"/>
          </a:xfrm>
          <a:prstGeom prst="donut">
            <a:avLst>
              <a:gd name="adj" fmla="val 345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72" y="2650796"/>
            <a:ext cx="2839766" cy="3455875"/>
          </a:xfrm>
          <a:prstGeom prst="rect">
            <a:avLst/>
          </a:prstGeom>
        </p:spPr>
      </p:pic>
      <p:sp>
        <p:nvSpPr>
          <p:cNvPr id="20" name="Овальная выноска 19"/>
          <p:cNvSpPr/>
          <p:nvPr/>
        </p:nvSpPr>
        <p:spPr>
          <a:xfrm>
            <a:off x="809440" y="5949279"/>
            <a:ext cx="7928613" cy="830997"/>
          </a:xfrm>
          <a:prstGeom prst="wedgeEllipseCallout">
            <a:avLst>
              <a:gd name="adj1" fmla="val 20264"/>
              <a:gd name="adj2" fmla="val -120025"/>
            </a:avLst>
          </a:prstGeom>
          <a:solidFill>
            <a:schemeClr val="lt1">
              <a:alpha val="5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09439" y="5949280"/>
            <a:ext cx="81009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Вы собрали все магниты</a:t>
            </a:r>
            <a:r>
              <a:rPr lang="ru-RU" sz="4000" b="1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endParaRPr lang="ru-RU" sz="40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5642871" y="643896"/>
            <a:ext cx="2839767" cy="1404736"/>
          </a:xfrm>
          <a:prstGeom prst="wedgeEllipseCallout">
            <a:avLst>
              <a:gd name="adj1" fmla="val -13314"/>
              <a:gd name="adj2" fmla="val 79334"/>
            </a:avLst>
          </a:prstGeom>
          <a:solidFill>
            <a:schemeClr val="bg1">
              <a:alpha val="5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707258" y="992321"/>
            <a:ext cx="27109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УРА-А-А!</a:t>
            </a:r>
            <a:endParaRPr lang="ru-RU" sz="40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фон-фикс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4" grpId="0"/>
      <p:bldP spid="19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80" y="-21297"/>
            <a:ext cx="5363831" cy="417037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07040"/>
            <a:ext cx="8208912" cy="31509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66" y="85448"/>
            <a:ext cx="2529924" cy="3289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32960"/>
            <a:ext cx="2520280" cy="30670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8544" y="1283371"/>
            <a:ext cx="1410930" cy="23042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7322" y="519305"/>
            <a:ext cx="986868" cy="16216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16480" y="669110"/>
            <a:ext cx="4783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   А вот и … </a:t>
            </a:r>
            <a:endParaRPr lang="ru-RU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96591" y="2679300"/>
            <a:ext cx="6894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СЮРПРИЗ!</a:t>
            </a:r>
            <a:endParaRPr lang="ru-RU" sz="48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тыдыщ-на-стрелку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488832" cy="1757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До новых встреч!</a:t>
            </a:r>
            <a:endParaRPr lang="ru-RU" sz="66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55" y="-4072"/>
            <a:ext cx="9296355" cy="6961463"/>
          </a:xfrm>
        </p:spPr>
      </p:pic>
      <p:sp>
        <p:nvSpPr>
          <p:cNvPr id="7" name="Прямоугольная выноска 6"/>
          <p:cNvSpPr/>
          <p:nvPr/>
        </p:nvSpPr>
        <p:spPr>
          <a:xfrm>
            <a:off x="4932040" y="1412776"/>
            <a:ext cx="4032448" cy="1080120"/>
          </a:xfrm>
          <a:prstGeom prst="wedgeRectCallout">
            <a:avLst>
              <a:gd name="adj1" fmla="val -39129"/>
              <a:gd name="adj2" fmla="val 84963"/>
            </a:avLst>
          </a:prstGeom>
          <a:solidFill>
            <a:schemeClr val="lt1">
              <a:alpha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16016" y="1505576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знаю, что вы любите экспериментировать.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942231" y="5445224"/>
            <a:ext cx="4032448" cy="1080120"/>
          </a:xfrm>
          <a:prstGeom prst="wedgeRectCallout">
            <a:avLst>
              <a:gd name="adj1" fmla="val -57895"/>
              <a:gd name="adj2" fmla="val -138357"/>
            </a:avLst>
          </a:prstGeom>
          <a:solidFill>
            <a:schemeClr val="lt1">
              <a:alpha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32040" y="5508230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Поэтому уверен, что игра вам понравится!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4173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ая выноска 3"/>
          <p:cNvSpPr/>
          <p:nvPr/>
        </p:nvSpPr>
        <p:spPr>
          <a:xfrm>
            <a:off x="179512" y="4581128"/>
            <a:ext cx="2736304" cy="1440160"/>
          </a:xfrm>
          <a:prstGeom prst="wedgeRectCallout">
            <a:avLst>
              <a:gd name="adj1" fmla="val 73965"/>
              <a:gd name="adj2" fmla="val -66857"/>
            </a:avLst>
          </a:prstGeom>
          <a:solidFill>
            <a:schemeClr val="lt1">
              <a:alpha val="78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Вы готовы?</a:t>
            </a:r>
            <a:endParaRPr lang="ru-RU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372200" y="5066593"/>
            <a:ext cx="2592288" cy="1152128"/>
          </a:xfrm>
          <a:prstGeom prst="wedgeRectCallout">
            <a:avLst>
              <a:gd name="adj1" fmla="val -50230"/>
              <a:gd name="adj2" fmla="val -104471"/>
            </a:avLst>
          </a:prstGeom>
          <a:solidFill>
            <a:schemeClr val="lt1">
              <a:alpha val="78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Тогда ВПЕРЕД!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>
            <a:spLocks noChangeAspect="1"/>
          </p:cNvSpPr>
          <p:nvPr/>
        </p:nvSpPr>
        <p:spPr>
          <a:xfrm>
            <a:off x="1665109" y="383519"/>
            <a:ext cx="5868000" cy="586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24676"/>
          <a:stretch/>
        </p:blipFill>
        <p:spPr>
          <a:xfrm>
            <a:off x="2023111" y="1435888"/>
            <a:ext cx="1972902" cy="1803878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402" r="23851"/>
          <a:stretch/>
        </p:blipFill>
        <p:spPr>
          <a:xfrm>
            <a:off x="5171908" y="1439766"/>
            <a:ext cx="2028247" cy="1800000"/>
          </a:xfrm>
          <a:prstGeom prst="hexagon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29872"/>
          <a:stretch/>
        </p:blipFill>
        <p:spPr>
          <a:xfrm>
            <a:off x="3580054" y="515025"/>
            <a:ext cx="2006419" cy="1800000"/>
          </a:xfrm>
          <a:prstGeom prst="hexag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" r="32741"/>
          <a:stretch/>
        </p:blipFill>
        <p:spPr>
          <a:xfrm>
            <a:off x="1983653" y="3317519"/>
            <a:ext cx="2012360" cy="1775815"/>
          </a:xfrm>
          <a:prstGeom prst="hexagon">
            <a:avLst/>
          </a:prstGeom>
        </p:spPr>
      </p:pic>
      <p:pic>
        <p:nvPicPr>
          <p:cNvPr id="9" name="Рисунок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26452"/>
          <a:stretch/>
        </p:blipFill>
        <p:spPr>
          <a:xfrm>
            <a:off x="5171908" y="3305787"/>
            <a:ext cx="2028247" cy="1799280"/>
          </a:xfrm>
          <a:prstGeom prst="hexagon">
            <a:avLst>
              <a:gd name="adj" fmla="val 26182"/>
              <a:gd name="vf" fmla="val 115470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r="15646"/>
          <a:stretch/>
        </p:blipFill>
        <p:spPr>
          <a:xfrm>
            <a:off x="3576153" y="4243844"/>
            <a:ext cx="2045915" cy="1787976"/>
          </a:xfrm>
          <a:prstGeom prst="hexagon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647264" y="2328644"/>
            <a:ext cx="1872000" cy="1872000"/>
            <a:chOff x="7812360" y="1428457"/>
            <a:chExt cx="1872000" cy="1872000"/>
          </a:xfrm>
        </p:grpSpPr>
        <p:sp>
          <p:nvSpPr>
            <p:cNvPr id="15" name="Овал 14"/>
            <p:cNvSpPr/>
            <p:nvPr/>
          </p:nvSpPr>
          <p:spPr>
            <a:xfrm>
              <a:off x="7812360" y="1428457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r="7426"/>
            <a:stretch/>
          </p:blipFill>
          <p:spPr>
            <a:xfrm>
              <a:off x="7870831" y="1439766"/>
              <a:ext cx="1755058" cy="1800000"/>
            </a:xfrm>
            <a:prstGeom prst="ellipse">
              <a:avLst/>
            </a:prstGeom>
          </p:spPr>
        </p:pic>
      </p:grpSp>
      <p:sp>
        <p:nvSpPr>
          <p:cNvPr id="13" name="Кольцо 12"/>
          <p:cNvSpPr/>
          <p:nvPr/>
        </p:nvSpPr>
        <p:spPr>
          <a:xfrm>
            <a:off x="1610777" y="329187"/>
            <a:ext cx="5976664" cy="5976664"/>
          </a:xfrm>
          <a:prstGeom prst="donut">
            <a:avLst>
              <a:gd name="adj" fmla="val 345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3610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-на-стрелк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945216" cy="6858000"/>
          </a:xfrm>
        </p:spPr>
      </p:pic>
      <p:sp>
        <p:nvSpPr>
          <p:cNvPr id="3" name="TextBox 2"/>
          <p:cNvSpPr txBox="1"/>
          <p:nvPr/>
        </p:nvSpPr>
        <p:spPr>
          <a:xfrm>
            <a:off x="971600" y="1988840"/>
            <a:ext cx="4104456" cy="175431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ПРАВДА ЛИ, ЧТО ВОЗДУХ ЕСТЬ ВЕЗДЕ?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40" y="1988840"/>
            <a:ext cx="2391962" cy="2160240"/>
          </a:xfrm>
          <a:prstGeom prst="rect">
            <a:avLst/>
          </a:prstGeom>
        </p:spPr>
      </p:pic>
      <p:pic>
        <p:nvPicPr>
          <p:cNvPr id="4" name="фон-фиксик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3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945216" cy="6858000"/>
          </a:xfrm>
        </p:spPr>
      </p:pic>
      <p:sp>
        <p:nvSpPr>
          <p:cNvPr id="3" name="TextBox 2"/>
          <p:cNvSpPr txBox="1"/>
          <p:nvPr/>
        </p:nvSpPr>
        <p:spPr>
          <a:xfrm>
            <a:off x="977639" y="1568503"/>
            <a:ext cx="2715664" cy="295464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в ЗЕМЛЕ?</a:t>
            </a:r>
          </a:p>
          <a:p>
            <a:pPr algn="ctr"/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в ГУБКЕ?</a:t>
            </a:r>
          </a:p>
          <a:p>
            <a:pPr algn="ctr"/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в ПУСТОМ СТАКАН?</a:t>
            </a:r>
          </a:p>
          <a:p>
            <a:pPr algn="ctr"/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 даже в КИРПИЧЕ?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70" y="1340769"/>
            <a:ext cx="745182" cy="632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" b="995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27" y="1973673"/>
            <a:ext cx="861640" cy="581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78" y="2818943"/>
            <a:ext cx="526883" cy="641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45" y="3460099"/>
            <a:ext cx="1137322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945216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7" b="100000" l="6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09" y="2132856"/>
            <a:ext cx="2478876" cy="2196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3647" y="1344398"/>
            <a:ext cx="2866637" cy="788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5977"/>
              </a:avLst>
            </a:prstTxWarp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МОЛОДЦЫ!</a:t>
            </a:r>
            <a:endParaRPr lang="ru-RU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>
            <a:spLocks noChangeAspect="1"/>
          </p:cNvSpPr>
          <p:nvPr/>
        </p:nvSpPr>
        <p:spPr>
          <a:xfrm>
            <a:off x="1703263" y="437519"/>
            <a:ext cx="5760000" cy="576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r="24676"/>
          <a:stretch/>
        </p:blipFill>
        <p:spPr>
          <a:xfrm>
            <a:off x="2023111" y="1435888"/>
            <a:ext cx="1972902" cy="1803878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402" r="23851"/>
          <a:stretch/>
        </p:blipFill>
        <p:spPr>
          <a:xfrm>
            <a:off x="5171908" y="1439766"/>
            <a:ext cx="2028247" cy="1800000"/>
          </a:xfrm>
          <a:prstGeom prst="hexagon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29872"/>
          <a:stretch/>
        </p:blipFill>
        <p:spPr>
          <a:xfrm>
            <a:off x="3580054" y="515025"/>
            <a:ext cx="2006419" cy="1800000"/>
          </a:xfrm>
          <a:prstGeom prst="hexag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" r="32741"/>
          <a:stretch/>
        </p:blipFill>
        <p:spPr>
          <a:xfrm>
            <a:off x="1983653" y="3317519"/>
            <a:ext cx="2012360" cy="1775815"/>
          </a:xfrm>
          <a:prstGeom prst="hexag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26452"/>
          <a:stretch/>
        </p:blipFill>
        <p:spPr>
          <a:xfrm>
            <a:off x="5171908" y="3305787"/>
            <a:ext cx="2028247" cy="1799280"/>
          </a:xfrm>
          <a:prstGeom prst="hexagon">
            <a:avLst>
              <a:gd name="adj" fmla="val 26182"/>
              <a:gd name="vf" fmla="val 115470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r="15646"/>
          <a:stretch/>
        </p:blipFill>
        <p:spPr>
          <a:xfrm>
            <a:off x="3576153" y="4243844"/>
            <a:ext cx="2045915" cy="1787976"/>
          </a:xfrm>
          <a:prstGeom prst="hexagon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647264" y="2328644"/>
            <a:ext cx="1872000" cy="1872000"/>
            <a:chOff x="7812360" y="1428457"/>
            <a:chExt cx="1872000" cy="1872000"/>
          </a:xfrm>
        </p:grpSpPr>
        <p:sp>
          <p:nvSpPr>
            <p:cNvPr id="15" name="Овал 14"/>
            <p:cNvSpPr/>
            <p:nvPr/>
          </p:nvSpPr>
          <p:spPr>
            <a:xfrm>
              <a:off x="7812360" y="1428457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r="7426"/>
            <a:stretch/>
          </p:blipFill>
          <p:spPr>
            <a:xfrm rot="7200000">
              <a:off x="7870831" y="1439766"/>
              <a:ext cx="1755058" cy="1800000"/>
            </a:xfrm>
            <a:prstGeom prst="ellipse">
              <a:avLst/>
            </a:prstGeom>
          </p:spPr>
        </p:pic>
      </p:grpSp>
      <p:sp>
        <p:nvSpPr>
          <p:cNvPr id="13" name="Кольцо 12"/>
          <p:cNvSpPr/>
          <p:nvPr/>
        </p:nvSpPr>
        <p:spPr>
          <a:xfrm>
            <a:off x="1610777" y="329187"/>
            <a:ext cx="5976664" cy="5976664"/>
          </a:xfrm>
          <a:prstGeom prst="donut">
            <a:avLst>
              <a:gd name="adj" fmla="val 3458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8333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ыдыщ-на-стрелк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159</Words>
  <Application>Microsoft Office PowerPoint</Application>
  <PresentationFormat>Экран (4:3)</PresentationFormat>
  <Paragraphs>41</Paragraphs>
  <Slides>29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2_Тема Office</vt:lpstr>
      <vt:lpstr>ФИКСИ лаборатория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20</cp:revision>
  <dcterms:created xsi:type="dcterms:W3CDTF">2017-11-22T17:14:59Z</dcterms:created>
  <dcterms:modified xsi:type="dcterms:W3CDTF">2018-04-10T16:24:22Z</dcterms:modified>
</cp:coreProperties>
</file>