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6" r:id="rId2"/>
    <p:sldId id="279" r:id="rId3"/>
    <p:sldId id="256" r:id="rId4"/>
    <p:sldId id="280" r:id="rId5"/>
    <p:sldId id="285" r:id="rId6"/>
    <p:sldId id="281" r:id="rId7"/>
    <p:sldId id="282" r:id="rId8"/>
    <p:sldId id="283" r:id="rId9"/>
    <p:sldId id="284" r:id="rId10"/>
    <p:sldId id="257" r:id="rId11"/>
    <p:sldId id="259" r:id="rId12"/>
    <p:sldId id="261" r:id="rId13"/>
    <p:sldId id="276" r:id="rId14"/>
    <p:sldId id="260" r:id="rId15"/>
    <p:sldId id="271" r:id="rId16"/>
    <p:sldId id="263" r:id="rId17"/>
    <p:sldId id="275" r:id="rId18"/>
    <p:sldId id="286" r:id="rId19"/>
    <p:sldId id="287" r:id="rId20"/>
    <p:sldId id="288" r:id="rId21"/>
    <p:sldId id="28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FF0066"/>
    <a:srgbClr val="FF9900"/>
    <a:srgbClr val="FFCC00"/>
    <a:srgbClr val="663300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346" autoAdjust="0"/>
  </p:normalViewPr>
  <p:slideViewPr>
    <p:cSldViewPr>
      <p:cViewPr>
        <p:scale>
          <a:sx n="76" d="100"/>
          <a:sy n="76" d="100"/>
        </p:scale>
        <p:origin x="-98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460C0-CCF6-44B0-BE6C-7809CA597AE0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B35E9-0D6C-4106-BFBF-6864BBE1DA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299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B35E9-0D6C-4106-BFBF-6864BBE1DAA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946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735C76F-78B5-4B11-8C6F-63623E59C7BB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AA0BAB-D84D-4E12-B284-43472EBEED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apispapa.com/pics/Bee/card/1146545837.g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44" y="857232"/>
            <a:ext cx="3643338" cy="377866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714612" y="214290"/>
            <a:ext cx="60365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  <p:pic>
        <p:nvPicPr>
          <p:cNvPr id="13314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53105" y="0"/>
            <a:ext cx="2428860" cy="62436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635896" y="620688"/>
            <a:ext cx="36724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Ранним утром </a:t>
            </a: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цветок, </a:t>
            </a:r>
            <a:endParaRPr lang="ru-RU" sz="2800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Пчелка </a:t>
            </a: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прилетела,</a:t>
            </a:r>
            <a:b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Опустила хоботок,</a:t>
            </a:r>
            <a:b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пыльцы поела.</a:t>
            </a:r>
            <a:b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Возвратилась в улей снова,</a:t>
            </a:r>
            <a:b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Позвала с собою:</a:t>
            </a:r>
            <a:b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«Там нектара очень много,</a:t>
            </a:r>
            <a:b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Полетим со мною!».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newfact.ru/uploads/posts/2011-05/1306239752_beeflight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44274" y="5591353"/>
            <a:ext cx="1538619" cy="1150015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3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5140" y="214290"/>
            <a:ext cx="2428860" cy="6243645"/>
          </a:xfrm>
          <a:prstGeom prst="rect">
            <a:avLst/>
          </a:prstGeom>
          <a:noFill/>
        </p:spPr>
      </p:pic>
      <p:pic>
        <p:nvPicPr>
          <p:cNvPr id="16" name="Picture 2" descr="http://newfact.ru/uploads/posts/2011-05/1306240570_beeeye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66786" y="519182"/>
            <a:ext cx="1307637" cy="98072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8" name="Шестиугольник 7"/>
          <p:cNvSpPr/>
          <p:nvPr/>
        </p:nvSpPr>
        <p:spPr>
          <a:xfrm>
            <a:off x="2483768" y="519182"/>
            <a:ext cx="2232248" cy="18198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</a:rPr>
              <a:t>Эстафета «Веселые пчелки»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683568" y="1685144"/>
            <a:ext cx="2376264" cy="18948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</a:rPr>
              <a:t>Создание мини музея «Юный пчеловод»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4" name="Шестиугольник 23"/>
          <p:cNvSpPr/>
          <p:nvPr/>
        </p:nvSpPr>
        <p:spPr>
          <a:xfrm>
            <a:off x="683568" y="3579961"/>
            <a:ext cx="2198314" cy="186039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</a:rPr>
              <a:t>Картотека игр и заданий «Жизнь пчел»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5" name="Шестиугольник 24"/>
          <p:cNvSpPr/>
          <p:nvPr/>
        </p:nvSpPr>
        <p:spPr>
          <a:xfrm>
            <a:off x="4716016" y="519182"/>
            <a:ext cx="2232248" cy="188799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</a:rPr>
              <a:t>Аппликация «Пчела»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6228184" y="3791745"/>
            <a:ext cx="2237994" cy="190940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</a:rPr>
              <a:t>Совместное изготовление пчелиного улья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7" name="Шестиугольник 26"/>
          <p:cNvSpPr/>
          <p:nvPr/>
        </p:nvSpPr>
        <p:spPr>
          <a:xfrm>
            <a:off x="4519352" y="4941168"/>
            <a:ext cx="2195787" cy="18002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</a:rPr>
              <a:t>Выставка детских рисунков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8" name="Шестиугольник 27"/>
          <p:cNvSpPr/>
          <p:nvPr/>
        </p:nvSpPr>
        <p:spPr>
          <a:xfrm>
            <a:off x="2255560" y="4941168"/>
            <a:ext cx="2304256" cy="18002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</a:rPr>
              <a:t>Постановка экологической сказки «Пчелка Майя»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9" name="Шестиугольник 28"/>
          <p:cNvSpPr/>
          <p:nvPr/>
        </p:nvSpPr>
        <p:spPr>
          <a:xfrm>
            <a:off x="6303064" y="1844824"/>
            <a:ext cx="2229375" cy="1946921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00"/>
                </a:solidFill>
              </a:rPr>
              <a:t>Викторина «Все о пчелах»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2924513" y="2339081"/>
            <a:ext cx="3189679" cy="241970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«Тайный мир пчел»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7667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endParaRPr lang="ru-RU" sz="3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aksakal.info/uploads/posts/2012-10/1349439668_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1772816"/>
            <a:ext cx="5952661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5140" y="332656"/>
            <a:ext cx="2428860" cy="6243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889" y="40268"/>
            <a:ext cx="8008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лепили, рисовали и ни капли не устали!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141" y="892662"/>
            <a:ext cx="7800332" cy="5850249"/>
          </a:xfrm>
          <a:prstGeom prst="rect">
            <a:avLst/>
          </a:prstGeom>
        </p:spPr>
      </p:pic>
      <p:pic>
        <p:nvPicPr>
          <p:cNvPr id="9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236296" y="604994"/>
            <a:ext cx="2428860" cy="6243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49085"/>
            <a:ext cx="7588800" cy="56916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80312" y="188640"/>
            <a:ext cx="2160240" cy="6243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1 фактов про мед!!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8235" y="4757072"/>
            <a:ext cx="2234591" cy="1675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1560" y="88992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</a:t>
            </a:r>
            <a: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тебе, </a:t>
            </a:r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сластёна, </a:t>
            </a:r>
            <a: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мёд</a:t>
            </a:r>
            <a:b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Можешь кушать целый год...</a:t>
            </a:r>
          </a:p>
        </p:txBody>
      </p:sp>
      <p:pic>
        <p:nvPicPr>
          <p:cNvPr id="9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64288" y="283681"/>
            <a:ext cx="2160240" cy="446449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68760"/>
            <a:ext cx="6372200" cy="477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75181" y="1052736"/>
            <a:ext cx="1745292" cy="44864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6085" y="35112"/>
            <a:ext cx="7704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Хранятся в музеях секреты и тайны,</a:t>
            </a:r>
            <a:b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Открытия, сотни находок </a:t>
            </a:r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случайных.</a:t>
            </a:r>
            <a: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877" y="1412776"/>
            <a:ext cx="6304263" cy="472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http://ds.centre1685.ru/pic/group/%D0%BF%D1%87%D0%B5%D0%BB%D0%BA%D0%B0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80045" y="5172937"/>
            <a:ext cx="2140428" cy="169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015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проекта другим группам.</a:t>
            </a:r>
            <a:endParaRPr lang="ru-RU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931" y="1052736"/>
            <a:ext cx="7308438" cy="5481329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72419" y="845423"/>
            <a:ext cx="1674783" cy="5278548"/>
          </a:xfrm>
          <a:prstGeom prst="rect">
            <a:avLst/>
          </a:prstGeom>
          <a:noFill/>
        </p:spPr>
      </p:pic>
      <p:pic>
        <p:nvPicPr>
          <p:cNvPr id="11" name="Picture 6" descr="http://ds.centre1685.ru/pic/group/%D0%BF%D1%87%D0%B5%D0%BB%D0%BA%D0%B0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52661" y="38744"/>
            <a:ext cx="1591339" cy="1262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2"/>
            <a:ext cx="7704856" cy="57786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46573" y="836712"/>
            <a:ext cx="1584176" cy="5778642"/>
          </a:xfrm>
          <a:prstGeom prst="rect">
            <a:avLst/>
          </a:prstGeom>
          <a:noFill/>
        </p:spPr>
      </p:pic>
      <p:pic>
        <p:nvPicPr>
          <p:cNvPr id="10" name="Picture 6" descr="http://ds.centre1685.ru/pic/group/%D0%BF%D1%87%D0%B5%D0%BB%D0%BA%D0%B0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46573" y="0"/>
            <a:ext cx="1591339" cy="1262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52320" y="1079358"/>
            <a:ext cx="1584176" cy="5778642"/>
          </a:xfrm>
          <a:prstGeom prst="rect">
            <a:avLst/>
          </a:prstGeom>
          <a:noFill/>
        </p:spPr>
      </p:pic>
      <p:pic>
        <p:nvPicPr>
          <p:cNvPr id="10" name="Picture 6" descr="http://ds.centre1685.ru/pic/group/%D0%BF%D1%87%D0%B5%D0%BB%D0%BA%D0%B0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46573" y="0"/>
            <a:ext cx="1591339" cy="126246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251937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учили и читали</a:t>
            </a:r>
            <a:endParaRPr lang="ru-RU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484784"/>
            <a:ext cx="5256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Стихотворения 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 пчелах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Пословицы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поговорки и 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загадки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Сказки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5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46573" y="836712"/>
            <a:ext cx="1584176" cy="5778642"/>
          </a:xfrm>
          <a:prstGeom prst="rect">
            <a:avLst/>
          </a:prstGeom>
          <a:noFill/>
        </p:spPr>
      </p:pic>
      <p:pic>
        <p:nvPicPr>
          <p:cNvPr id="10" name="Picture 6" descr="http://ds.centre1685.ru/pic/group/%D0%BF%D1%87%D0%B5%D0%BB%D0%BA%D0%B0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46573" y="0"/>
            <a:ext cx="1591339" cy="126246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251937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беседовали:</a:t>
            </a:r>
            <a:endParaRPr lang="ru-RU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715" y="1061386"/>
            <a:ext cx="64517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Кто такие пчелы?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Как пчелы делают мед?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Для чего пчелы делают мед?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Почему пчелы живут в ульях?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Что происходит с пчелами зимой?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Почему пчелы жалятся?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191" y="3924537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4733" y="3917924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1764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apispapa.com/pics/Bee/card/1146545837.g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44" y="857232"/>
            <a:ext cx="3643338" cy="377866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714612" y="214290"/>
            <a:ext cx="60365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  <p:pic>
        <p:nvPicPr>
          <p:cNvPr id="13314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5140" y="214290"/>
            <a:ext cx="2428860" cy="624364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00232" y="551723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роект 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группы «Василек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1124744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Тайный мир пчел.</a:t>
            </a:r>
            <a:endParaRPr lang="ru-RU" sz="6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9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46573" y="836712"/>
            <a:ext cx="1584176" cy="5778642"/>
          </a:xfrm>
          <a:prstGeom prst="rect">
            <a:avLst/>
          </a:prstGeom>
          <a:noFill/>
        </p:spPr>
      </p:pic>
      <p:pic>
        <p:nvPicPr>
          <p:cNvPr id="10" name="Picture 6" descr="http://ds.centre1685.ru/pic/group/%D0%BF%D1%87%D0%B5%D0%BB%D0%BA%D0%B0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46573" y="0"/>
            <a:ext cx="1591339" cy="126246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251937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проекта</a:t>
            </a:r>
            <a:endParaRPr lang="ru-RU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1412776"/>
            <a:ext cx="58326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Проект длился 1 месяц.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За это время дети узнали: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Кто такие пчелы.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Виды пчел.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Как живут и работают пчелы.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Где живут пчелы.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Кто ухаживает за пчелами.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Какую пользу приносят пчелы для человека.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46573" y="836712"/>
            <a:ext cx="1584176" cy="5778642"/>
          </a:xfrm>
          <a:prstGeom prst="rect">
            <a:avLst/>
          </a:prstGeom>
          <a:noFill/>
        </p:spPr>
      </p:pic>
      <p:pic>
        <p:nvPicPr>
          <p:cNvPr id="10" name="Picture 6" descr="http://ds.centre1685.ru/pic/group/%D0%BF%D1%87%D0%B5%D0%BB%D0%BA%D0%B0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20072" y="4221088"/>
            <a:ext cx="1591339" cy="126246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1946805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2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klopik.com/uploads/posts/2010-03/1269667861_fly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21214" y="5805264"/>
            <a:ext cx="1123628" cy="80061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5140" y="214290"/>
            <a:ext cx="2428860" cy="62436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80711" y="205595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>
                <a:solidFill>
                  <a:srgbClr val="008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40"/>
                    </a:outerShdw>
                  </a:cont>
                  <a:cont type="tree" name="">
                    <a:effect ref="fillLine"/>
                    <a:outerShdw dist="38100" dir="2700000" algn="tl">
                      <a:srgbClr val="004C00"/>
                    </a:outerShdw>
                  </a:cont>
                  <a:effect ref="fillLine"/>
                </a:effectDag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проекта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073" y="1484784"/>
            <a:ext cx="57891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SzTx/>
              <a:buFontTx/>
              <a:buChar char="•"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</a:t>
            </a: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с привлечением специалистов: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руководитель,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по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физкультуре).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Bef>
                <a:spcPct val="50000"/>
              </a:spcBef>
              <a:buSzTx/>
              <a:buFontTx/>
              <a:buChar char="•"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Направленность:</a:t>
            </a: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и творческих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Bef>
                <a:spcPct val="50000"/>
              </a:spcBef>
              <a:buSzTx/>
              <a:buFontTx/>
              <a:buChar char="•"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месяц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Bef>
                <a:spcPct val="50000"/>
              </a:spcBef>
              <a:buSzTx/>
              <a:buFontTx/>
              <a:buChar char="•"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педагоги, дети,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klopik.com/uploads/posts/2010-03/1269667861_fly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21214" y="5805264"/>
            <a:ext cx="1123628" cy="80061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5140" y="214290"/>
            <a:ext cx="2428860" cy="62436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7544" y="1556792"/>
            <a:ext cx="59046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представления дошкольников о пчелах, видах пчел, их образе жизни. Развить познавательный интерес, формировать чувства удивления  и восхищения полученным результатам.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54868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3600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6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klopik.com/uploads/posts/2010-03/1269667861_fly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179512" y="5657321"/>
            <a:ext cx="1123628" cy="80061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5140" y="214290"/>
            <a:ext cx="2428860" cy="62436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03140" y="3326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3600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042" y="1350953"/>
            <a:ext cx="74453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развития свободной творческой личности ребенка, познавательных и творческих способностей детей в процессе разработки совместного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отражать свои впечатления в художественно-эстетической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Clr>
                <a:srgbClr val="FFFF66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любознательность, творческое воображение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34411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15140" y="214290"/>
            <a:ext cx="2428860" cy="62436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26400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с детьми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068" y="1379577"/>
            <a:ext cx="7505501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образовательная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взрослого и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поделок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6" name="Picture 2" descr="http://klopik.com/uploads/posts/2010-03/1269667861_fly.jpg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179512" y="5949280"/>
            <a:ext cx="1123628" cy="80061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xmlns="" val="12382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klopik.com/uploads/posts/2010-03/1269667861_fly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239860" y="5567910"/>
            <a:ext cx="1123628" cy="80061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5140" y="214290"/>
            <a:ext cx="2428860" cy="62436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67744" y="289123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мы знаем?</a:t>
            </a:r>
          </a:p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12268" y="1212453"/>
            <a:ext cx="72409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пчелы собирают нектар.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Пчелы умеют летать.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пчелы помощники.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пчелы рабочие и охранники.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пчелы трутни.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пчела матка.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Пчелы живут в ульях.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Матка пьет маточное молочко и нектар.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меда изготавливают прополис.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пчела ужалит, она умирает.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Пчелы ядовитые.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klopik.com/uploads/posts/2010-03/1269667861_fly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239860" y="5567910"/>
            <a:ext cx="1123628" cy="80061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5140" y="214290"/>
            <a:ext cx="2428860" cy="62436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706" y="40466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хотим узнать?</a:t>
            </a:r>
            <a:endParaRPr lang="ru-RU" sz="3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8740" y="1350953"/>
            <a:ext cx="5886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пчелы делают мед?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пчелы жалят?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пчелы собирают мед?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едят пчелы?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яд пчел?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кусаются пчелы?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лекарства делают из меда?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делают прополис из меда?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пчелы делают соты?</a:t>
            </a:r>
          </a:p>
        </p:txBody>
      </p:sp>
    </p:spTree>
    <p:extLst>
      <p:ext uri="{BB962C8B-B14F-4D97-AF65-F5344CB8AC3E}">
        <p14:creationId xmlns:p14="http://schemas.microsoft.com/office/powerpoint/2010/main" xmlns="" val="422818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klopik.com/uploads/posts/2010-03/1269667861_fly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239860" y="5567910"/>
            <a:ext cx="1123628" cy="80061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 descr="http://img-fotki.yandex.ru/get/5107/natali73123.187/0_42e71_a5df4f36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5140" y="214290"/>
            <a:ext cx="2428860" cy="62436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452377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узнать?</a:t>
            </a:r>
            <a:endParaRPr lang="ru-RU" sz="3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Спросить у бабушки и дедушки.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библиотеке.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книгах.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научных фильмах, мультфильмах.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38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4672</TotalTime>
  <Words>424</Words>
  <Application>Microsoft Office PowerPoint</Application>
  <PresentationFormat>Экран (4:3)</PresentationFormat>
  <Paragraphs>89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NATANOVNA</dc:creator>
  <cp:lastModifiedBy>Acer</cp:lastModifiedBy>
  <cp:revision>194</cp:revision>
  <dcterms:created xsi:type="dcterms:W3CDTF">2011-10-13T16:42:55Z</dcterms:created>
  <dcterms:modified xsi:type="dcterms:W3CDTF">2015-07-15T06:52:26Z</dcterms:modified>
</cp:coreProperties>
</file>