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25E"/>
    <a:srgbClr val="340B55"/>
    <a:srgbClr val="A50021"/>
    <a:srgbClr val="F874B9"/>
    <a:srgbClr val="F89074"/>
    <a:srgbClr val="DA46C1"/>
    <a:srgbClr val="FF3300"/>
    <a:srgbClr val="003399"/>
    <a:srgbClr val="E2F0D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6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2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2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1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4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1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>
            <a:off x="106622" y="93666"/>
            <a:ext cx="8960376" cy="6764334"/>
          </a:xfrm>
          <a:prstGeom prst="flowChartDocument">
            <a:avLst/>
          </a:prstGeom>
          <a:solidFill>
            <a:srgbClr val="E2F0D9">
              <a:alpha val="85882"/>
            </a:srgbClr>
          </a:solidFill>
          <a:ln w="168275" cmpd="thickThin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71450" h="139700" prst="divot"/>
            <a:bevelB w="1714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58" y="-286964"/>
            <a:ext cx="2655496" cy="1933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7" y="5022330"/>
            <a:ext cx="1048267" cy="16991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E0D3-1812-4759-99B0-024EFCF3D86D}" type="datetimeFigureOut">
              <a:rPr lang="ru-RU" smtClean="0"/>
              <a:t>25.03.2016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5726243"/>
            <a:ext cx="3074938" cy="11992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E312-F304-4666-AF69-05AA791C7D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5057"/>
            <a:ext cx="7772400" cy="1690777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+mn-lt"/>
              </a:rPr>
              <a:t>Детское пение – это полезно</a:t>
            </a:r>
            <a:endParaRPr lang="ru-RU" sz="4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9682" y="3692106"/>
            <a:ext cx="6262777" cy="15656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i="1" dirty="0" smtClean="0">
                <a:solidFill>
                  <a:srgbClr val="5502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Выполнила работу ученица 1 «в» класса</a:t>
            </a:r>
          </a:p>
          <a:p>
            <a:pPr algn="r"/>
            <a:r>
              <a:rPr lang="ru-RU" sz="2000" b="1" i="1" dirty="0" smtClean="0">
                <a:solidFill>
                  <a:srgbClr val="5502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МБОУ Лицей № 8 г. Воронеж</a:t>
            </a:r>
          </a:p>
          <a:p>
            <a:pPr algn="r"/>
            <a:r>
              <a:rPr lang="ru-RU" sz="2000" b="1" i="1" dirty="0" smtClean="0">
                <a:solidFill>
                  <a:srgbClr val="5502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Пономарева Эмилия</a:t>
            </a:r>
          </a:p>
          <a:p>
            <a:pPr algn="r"/>
            <a:r>
              <a:rPr lang="ru-RU" sz="2000" b="1" i="1" dirty="0" smtClean="0">
                <a:solidFill>
                  <a:srgbClr val="5502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Учитель: Саломатина Светлана Михайловна</a:t>
            </a:r>
          </a:p>
          <a:p>
            <a:pPr algn="r"/>
            <a:endParaRPr lang="ru-RU" dirty="0">
              <a:solidFill>
                <a:srgbClr val="55025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6326" y="849745"/>
            <a:ext cx="4692510" cy="2445546"/>
          </a:xfr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Введение</a:t>
            </a:r>
            <a:r>
              <a:rPr lang="ru-RU" sz="18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55025E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Мне 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>очень нравиться петь, я с пяти лет занимаюсь </a:t>
            </a: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вокалом в ансамбле «Колокольчик» ЦДО «Созвездие». Однажды мне стало интересно какое влияние оказывает пение на детей школьного возраста, эта тема очень интересна и близка мне. Поэтому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</a:br>
            <a:endParaRPr lang="ru-RU" sz="2000" b="1" dirty="0">
              <a:solidFill>
                <a:srgbClr val="55025E"/>
              </a:solidFill>
              <a:cs typeface="Arial" panose="020B060402020202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06326" y="3368657"/>
            <a:ext cx="3768873" cy="2894014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Цель моей работы: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Выяснить как влияет пение на развитие и здоровье школьника.</a:t>
            </a:r>
          </a:p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1224711"/>
            <a:ext cx="2061785" cy="3670432"/>
          </a:xfrm>
          <a:ln w="57150">
            <a:solidFill>
              <a:srgbClr val="DA46C1"/>
            </a:solidFill>
          </a:ln>
        </p:spPr>
      </p:pic>
    </p:spTree>
    <p:extLst>
      <p:ext uri="{BB962C8B-B14F-4D97-AF65-F5344CB8AC3E}">
        <p14:creationId xmlns:p14="http://schemas.microsoft.com/office/powerpoint/2010/main" val="6936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46764" y="793630"/>
            <a:ext cx="5310909" cy="3261134"/>
          </a:xfrm>
          <a:ln w="38100">
            <a:noFill/>
          </a:ln>
        </p:spPr>
        <p:txBody>
          <a:bodyPr anchor="t"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   Задачи моей работы:</a:t>
            </a:r>
            <a:br>
              <a:rPr lang="ru-RU" sz="31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Ознакомиться с литературой по теме   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«Детское пение – это полезно»;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Провести беседу с педагогом по вокалу  о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влиянии пения на способности детей (на примере Костиной Маши);   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Оценить, как мне помогают занятия вокалом.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550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5502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5" y="1060919"/>
            <a:ext cx="2837251" cy="2365773"/>
          </a:xfrm>
          <a:ln w="57150" cap="sq">
            <a:solidFill>
              <a:srgbClr val="92D050"/>
            </a:solidFill>
            <a:miter lim="800000"/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384539" y="3426692"/>
            <a:ext cx="6750170" cy="2170544"/>
          </a:xfrm>
          <a:ln w="38100">
            <a:noFill/>
          </a:ln>
        </p:spPr>
        <p:txBody>
          <a:bodyPr anchor="ctr">
            <a:noAutofit/>
          </a:bodyPr>
          <a:lstStyle/>
          <a:p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Я собрала информацию и вот что узнала… С 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>древних времен известна  лечебная сила </a:t>
            </a: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звуков, которые человек произносит своим голосом. 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>Постепенно </a:t>
            </a: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развиваясь, 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>пение становится особым видом искусства, которое прочно вошло в нашу жизнь. Ведь не зря в каждой школе есть уроки музыки, где дети поют.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241" y="175491"/>
            <a:ext cx="5660123" cy="574163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Пение -  развивает детей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37528" y="858982"/>
            <a:ext cx="4433454" cy="2538946"/>
          </a:xfrm>
          <a:noFill/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55025E"/>
                </a:solidFill>
              </a:rPr>
              <a:t>Занятия пением развивают у </a:t>
            </a:r>
            <a:r>
              <a:rPr lang="ru-RU" sz="2000" b="1" dirty="0" smtClean="0">
                <a:solidFill>
                  <a:srgbClr val="55025E"/>
                </a:solidFill>
              </a:rPr>
              <a:t>детей: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слух,</a:t>
            </a:r>
            <a:r>
              <a:rPr lang="ru-RU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чувство ритма;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амять,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способности </a:t>
            </a:r>
            <a:r>
              <a:rPr lang="ru-RU" sz="2000" b="1" dirty="0">
                <a:solidFill>
                  <a:srgbClr val="55025E"/>
                </a:solidFill>
                <a:cs typeface="Arial" panose="020B0604020202020204" pitchFamily="34" charset="0"/>
              </a:rPr>
              <a:t>к </a:t>
            </a:r>
            <a:r>
              <a:rPr lang="ru-RU" sz="2000" b="1" dirty="0" smtClean="0">
                <a:solidFill>
                  <a:srgbClr val="55025E"/>
                </a:solidFill>
                <a:cs typeface="Arial" panose="020B0604020202020204" pitchFamily="34" charset="0"/>
              </a:rPr>
              <a:t>импровизации;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речевую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равильную осанку.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5025E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9" y="782067"/>
            <a:ext cx="1909705" cy="2764526"/>
          </a:xfrm>
          <a:ln w="57150">
            <a:solidFill>
              <a:srgbClr val="FF330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1108363" y="3611418"/>
            <a:ext cx="7408179" cy="2890982"/>
          </a:xfrm>
        </p:spPr>
        <p:txBody>
          <a:bodyPr anchor="t"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Так, например, в ходе беседы педагог по вокалу подтвердил, что  одна из участниц ансамбля Костина Маша на начальном этапе занятий не обладала особыми способностями, но за время тренировок у неё улучшились: тембр голоса, чистота исполнения песен, дикция, дыхание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 Машу, включили в состав коллектива. Педагог также подтвердил, что пропусков по болезням у детей практически нет. Все хорошо учатся на 4 и 5.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7352145" y="5737405"/>
            <a:ext cx="175492" cy="21081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1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80655" y="359227"/>
            <a:ext cx="6225309" cy="827821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Пение – это искусство правильного дыхания.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</a:rPr>
            </a:b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42109" y="2937164"/>
            <a:ext cx="4526432" cy="2004291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rgbClr val="55025E"/>
                </a:solidFill>
              </a:rPr>
              <a:t>Это  стимулирует иммунитет</a:t>
            </a:r>
            <a:r>
              <a:rPr lang="ru-RU" sz="2000" dirty="0">
                <a:solidFill>
                  <a:srgbClr val="55025E"/>
                </a:solidFill>
              </a:rPr>
              <a:t> </a:t>
            </a:r>
            <a:r>
              <a:rPr lang="ru-RU" sz="2000" dirty="0" smtClean="0">
                <a:solidFill>
                  <a:srgbClr val="55025E"/>
                </a:solidFill>
              </a:rPr>
              <a:t>и </a:t>
            </a:r>
            <a:r>
              <a:rPr lang="ru-RU" sz="2000" dirty="0">
                <a:solidFill>
                  <a:srgbClr val="55025E"/>
                </a:solidFill>
              </a:rPr>
              <a:t>защищает верхние дыхательные пути от инфекций и благотворно влияет на работу </a:t>
            </a:r>
            <a:r>
              <a:rPr lang="ru-RU" sz="2000" dirty="0" smtClean="0">
                <a:solidFill>
                  <a:srgbClr val="55025E"/>
                </a:solidFill>
              </a:rPr>
              <a:t>сердца.</a:t>
            </a:r>
            <a:endParaRPr lang="ru-RU" sz="2000" dirty="0">
              <a:solidFill>
                <a:srgbClr val="55025E"/>
              </a:solidFill>
            </a:endParaRP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 flipV="1">
            <a:off x="8516541" y="612473"/>
            <a:ext cx="347327" cy="1182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42109" y="1570181"/>
            <a:ext cx="4719782" cy="17456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Дыхание – это основа жизни нашего организма.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Пение – это особое ритмичное дыхание, которое насыщает наш организм кислородом и улучшает работу легких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77" y="1570181"/>
            <a:ext cx="2604656" cy="2604656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4182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6657649" cy="623163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Пение полезно для здоровья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1080655" y="1117601"/>
            <a:ext cx="6788727" cy="163483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Пение помогает улучшить дикцию. Этому способствует подготовка к пению, которая включает  в себя распевку, скороговорки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 упражнения для дыхания. Эти тренировки помогают справиться даже с таким дефектом как заикание.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79" y="2752436"/>
            <a:ext cx="2829432" cy="2122073"/>
          </a:xfrm>
          <a:solidFill>
            <a:srgbClr val="92D050"/>
          </a:solidFill>
          <a:ln w="57150">
            <a:solidFill>
              <a:srgbClr val="00B05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368800" y="2752436"/>
            <a:ext cx="4045833" cy="2161309"/>
          </a:xfrm>
        </p:spPr>
        <p:txBody>
          <a:bodyPr anchor="t">
            <a:normAutofit/>
          </a:bodyPr>
          <a:lstStyle/>
          <a:p>
            <a:r>
              <a:rPr lang="ru-RU" sz="2000" dirty="0" smtClean="0">
                <a:solidFill>
                  <a:srgbClr val="340B55"/>
                </a:solidFill>
              </a:rPr>
              <a:t>На своем примере, хочу подтвердить, что мне удалось улучшить: дикцию, дыхание, звучание голоса, память и внимание. После занятий  вокалом я всегда испытываю чувство радости.</a:t>
            </a:r>
            <a:endParaRPr lang="ru-RU" sz="2000" dirty="0">
              <a:solidFill>
                <a:srgbClr val="340B55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8312726" y="6531408"/>
            <a:ext cx="20381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09" y="258618"/>
            <a:ext cx="6514164" cy="104370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Пение полезно для здоровья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19509" y="1302327"/>
            <a:ext cx="3873261" cy="416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55025E"/>
                </a:solidFill>
              </a:rPr>
              <a:t>Пение заряд положительных эмоций: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повышает настроение;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успокаивает;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укрепляет нервную систему;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асслабляет;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</a:rPr>
              <a:t>ормирует уравновешенный характер;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развивает приятный тембр голоса;</a:t>
            </a:r>
          </a:p>
          <a:p>
            <a:r>
              <a:rPr lang="ru-RU" sz="2000" b="1" dirty="0" smtClean="0">
                <a:solidFill>
                  <a:srgbClr val="55025E"/>
                </a:solidFill>
              </a:rPr>
              <a:t>делает детей дружелюбными.</a:t>
            </a:r>
            <a:endParaRPr lang="ru-RU" sz="2000" b="1" dirty="0">
              <a:solidFill>
                <a:srgbClr val="55025E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70" y="2130115"/>
            <a:ext cx="3457120" cy="2088676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592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2690" y="278864"/>
            <a:ext cx="5301673" cy="80179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Пение – это дружба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09964" y="3971635"/>
            <a:ext cx="7374397" cy="186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55025E"/>
                </a:solidFill>
              </a:rPr>
              <a:t>У нас большой дружный коллектив, мы с удовольствием общаемся и играем вместе. Наш ансамбль участвует в городских и всероссийских фестивалях – конкурсах: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«Солнышко смеётся», «Новые звёзды», «Осенний блюз». </a:t>
            </a:r>
            <a:r>
              <a:rPr lang="ru-RU" sz="2000" b="1" dirty="0" smtClean="0">
                <a:solidFill>
                  <a:srgbClr val="55025E"/>
                </a:solidFill>
              </a:rPr>
              <a:t>Мы неоднократно становились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лауреатами 1 степени </a:t>
            </a:r>
            <a:r>
              <a:rPr lang="ru-RU" sz="2000" b="1" dirty="0" smtClean="0">
                <a:solidFill>
                  <a:srgbClr val="55025E"/>
                </a:solidFill>
              </a:rPr>
              <a:t>в этих конкурсах.  </a:t>
            </a:r>
            <a:endParaRPr lang="ru-RU" sz="2000" b="1" dirty="0">
              <a:solidFill>
                <a:srgbClr val="55025E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09" y="1237673"/>
            <a:ext cx="3542033" cy="2281382"/>
          </a:xfr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31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358" y="716111"/>
            <a:ext cx="5738483" cy="6416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Выводы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4145" y="1191491"/>
            <a:ext cx="4572000" cy="47607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55025E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Подводя итоги своей работы можно сделать следующие выводы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40B55"/>
                </a:solidFill>
              </a:rPr>
              <a:t>Пение очень хорошо способствует гармоничному развитию школьников!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Пение - это не только полезно, но и приятный способ провести время в кругу друзей!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55025E"/>
                </a:solidFill>
              </a:rPr>
              <a:t>Я с удовольствием буду продолжать свои занятия вокалом и Вам советую!</a:t>
            </a:r>
            <a:endParaRPr lang="ru-RU" sz="2000" b="1" dirty="0">
              <a:solidFill>
                <a:srgbClr val="55025E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5" y="1886570"/>
            <a:ext cx="3613424" cy="2408949"/>
          </a:xfrm>
          <a:ln w="57150">
            <a:solidFill>
              <a:srgbClr val="F874B9"/>
            </a:solidFill>
          </a:ln>
        </p:spPr>
      </p:pic>
    </p:spTree>
    <p:extLst>
      <p:ext uri="{BB962C8B-B14F-4D97-AF65-F5344CB8AC3E}">
        <p14:creationId xmlns:p14="http://schemas.microsoft.com/office/powerpoint/2010/main" val="3059547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BDAE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34A90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453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Детское пение – это полезно</vt:lpstr>
      <vt:lpstr>Введение Мне очень нравиться петь, я с пяти лет занимаюсь вокалом в ансамбле «Колокольчик» ЦДО «Созвездие». Однажды мне стало интересно какое влияние оказывает пение на детей школьного возраста, эта тема очень интересна и близка мне. Поэтому </vt:lpstr>
      <vt:lpstr>        Задачи моей работы: - Ознакомиться с литературой по теме     «Детское пение – это полезно»; - Провести беседу с педагогом по вокалу  о влиянии пения на способности детей (на примере Костиной Маши);     - Оценить, как мне помогают занятия вокалом.        </vt:lpstr>
      <vt:lpstr>Пение -  развивает детей</vt:lpstr>
      <vt:lpstr>Пение – это искусство правильного дыхания. </vt:lpstr>
      <vt:lpstr>Пение полезно для здоровья</vt:lpstr>
      <vt:lpstr>Пение полезно для здоровья</vt:lpstr>
      <vt:lpstr>Пение – это дружба</vt:lpstr>
      <vt:lpstr>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Костя</cp:lastModifiedBy>
  <cp:revision>152</cp:revision>
  <cp:lastPrinted>2016-01-30T10:38:30Z</cp:lastPrinted>
  <dcterms:created xsi:type="dcterms:W3CDTF">2014-07-11T19:10:49Z</dcterms:created>
  <dcterms:modified xsi:type="dcterms:W3CDTF">2016-03-25T17:22:37Z</dcterms:modified>
</cp:coreProperties>
</file>