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38" y="-8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Для слайдов\Новая папка\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Для слайдов\Новая папка\0008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68544" cy="71014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Для слайдов\Новая папка\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Для слайдов\Новая папка\000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Для слайдов\Новая папка\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Для слайдов\Новая папка\001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Для слайдов\Новая папка\001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Для слайдов\Новая папка\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Для слайдов\Новая папка\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Admin\Рабочий стол\Для слайдов\Новая папка\0012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Для слайдов\Новая папка\0012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Для слайдов\Новая папка\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Для слайдов\Новая папка\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Для слайдов\Новая папка\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Рабочий стол\Для слайдов\Новая папка\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\Рабочий стол\Для слайдов\Новая папка\0015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\Рабочий стол\Для слайдов\Новая папка\0015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\Рабочий стол\Для слайдов\Новая папка\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\Рабочий стол\Для слайдов\Новая папка\0016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Admin\Рабочий стол\Для слайдов\Новая папка\0016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Admin\Рабочий стол\Для слайдов\Новая папка\0016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dmin\Рабочий стол\Для слайдов\Новая папка\0016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Для слайдов\Новая папка\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\Рабочий стол\Для слайдов\Новая папка\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Для слайдов\Новая папка\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Для слайдов\Новая папка\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dmin\Рабочий стол\Для слайдов\Новая папка\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Admin\Рабочий стол\Для слайдов\Новая папка\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Рабочий стол\Для слайдов\Новая папка\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\Рабочий стол\Для слайдов\Новая папка\0008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Экран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Windows User</cp:lastModifiedBy>
  <cp:revision>5</cp:revision>
  <dcterms:modified xsi:type="dcterms:W3CDTF">2014-02-18T12:41:56Z</dcterms:modified>
</cp:coreProperties>
</file>