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6" r:id="rId4"/>
    <p:sldId id="266" r:id="rId5"/>
    <p:sldId id="262" r:id="rId6"/>
    <p:sldId id="264" r:id="rId7"/>
    <p:sldId id="263" r:id="rId8"/>
    <p:sldId id="270" r:id="rId9"/>
    <p:sldId id="265" r:id="rId10"/>
    <p:sldId id="25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BCD2F-91A4-44C4-858D-974A1CAA97A5}" type="datetimeFigureOut">
              <a:rPr lang="ru-RU"/>
              <a:pPr>
                <a:defRPr/>
              </a:pPr>
              <a:t>30.08.2015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C2922-114C-4DBA-A137-CA98A3648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00BCD-8585-4E83-9045-F55A54794824}" type="datetimeFigureOut">
              <a:rPr lang="ru-RU"/>
              <a:pPr>
                <a:defRPr/>
              </a:pPr>
              <a:t>30.08.2015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D4688-3163-4BDA-A476-3406185DD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00670-74AB-4286-921F-C9F72805729D}" type="datetimeFigureOut">
              <a:rPr lang="ru-RU"/>
              <a:pPr>
                <a:defRPr/>
              </a:pPr>
              <a:t>30.08.2015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709B9-B667-4935-95F2-AADC95FA5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0F026-3FCD-4F10-BD37-0A4C8F151034}" type="datetimeFigureOut">
              <a:rPr lang="ru-RU"/>
              <a:pPr>
                <a:defRPr/>
              </a:pPr>
              <a:t>30.08.2015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E47A3-6F67-4A79-9C04-7C2928206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350042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200024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C85D2-9659-4390-9B92-93FA56FD4E60}" type="datetimeFigureOut">
              <a:rPr lang="ru-RU"/>
              <a:pPr>
                <a:defRPr/>
              </a:pPr>
              <a:t>30.08.2015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12613-E110-4204-AE25-351A68626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8B659-C443-4A52-A083-C735C17FBCD0}" type="datetimeFigureOut">
              <a:rPr lang="ru-RU"/>
              <a:pPr>
                <a:defRPr/>
              </a:pPr>
              <a:t>30.08.2015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85688-B45C-4977-A3DF-01E61481C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B5B07-5220-4184-BB1D-FCD12597B391}" type="datetimeFigureOut">
              <a:rPr lang="ru-RU"/>
              <a:pPr>
                <a:defRPr/>
              </a:pPr>
              <a:t>30.08.2015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C2AB1-7EC4-4557-828E-219338157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BA2FB-FC72-49AD-A4C3-9FA63E2CADE6}" type="datetimeFigureOut">
              <a:rPr lang="ru-RU"/>
              <a:pPr>
                <a:defRPr/>
              </a:pPr>
              <a:t>30.08.2015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A2F8F-3AC8-46F6-A433-1DBB445E3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6BA34-0554-4F0A-9856-29206A0035F6}" type="datetimeFigureOut">
              <a:rPr lang="ru-RU"/>
              <a:pPr>
                <a:defRPr/>
              </a:pPr>
              <a:t>30.08.2015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4F305-530D-4507-9850-E12399DA8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C4141-BE5E-439E-A8D9-AA5A13052B18}" type="datetimeFigureOut">
              <a:rPr lang="ru-RU"/>
              <a:pPr>
                <a:defRPr/>
              </a:pPr>
              <a:t>30.08.2015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E6A7-D1EC-4799-B5E2-98BE6DAE5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E5C16-FB04-4DDF-8C73-A8F045C0C343}" type="datetimeFigureOut">
              <a:rPr lang="ru-RU"/>
              <a:pPr>
                <a:defRPr/>
              </a:pPr>
              <a:t>30.08.2015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A69CD-FEC2-444C-ABB8-DDD33855B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  <a:scene3d>
              <a:camera prst="orthographicFront">
                <a:rot lat="300000" lon="0" rev="0"/>
              </a:camera>
              <a:lightRig rig="threePt" dir="t"/>
            </a:scene3d>
            <a:sp3d extrusionH="57150" contourW="12700">
              <a:bevelB w="38100" h="38100"/>
              <a:extrusionClr>
                <a:srgbClr val="FFC000"/>
              </a:extrusionClr>
              <a:contourClr>
                <a:schemeClr val="tx1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57375"/>
            <a:ext cx="8229600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608CB1-4DDB-4BA7-BE21-5E36C7D9CC55}" type="datetimeFigureOut">
              <a:rPr lang="ru-RU"/>
              <a:pPr>
                <a:defRPr/>
              </a:pPr>
              <a:t>30.08.2015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2E5C79-A7B3-4C3F-8E3C-32338D907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00"/>
          </a:solidFill>
          <a:effectLst>
            <a:innerShdw blurRad="63500" dist="50800">
              <a:prstClr val="black">
                <a:alpha val="88000"/>
              </a:prstClr>
            </a:innerShdw>
          </a:effectLst>
          <a:latin typeface="Mistral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Mistral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Mistral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Mistral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Mistral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Mistral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Mistral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Mistral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Mistral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tx1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800" kern="1200">
          <a:solidFill>
            <a:schemeClr val="tx1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chemeClr val="tx1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chemeClr val="tx1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3;&#1086;&#1074;&#1099;&#1081;%2011%20&#1082;&#1083;&#1072;&#1089;&#1089;\&#1087;&#1077;&#1088;&#1074;&#1086;&#1082;&#1083;&#1072;&#1096;&#1082;&#1072;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3.jpeg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3;&#1086;&#1074;&#1099;&#1081;%2011%20&#1082;&#1083;&#1072;&#1089;&#1089;\&#1057;&#1102;&#1088;&#1087;&#1088;&#1080;&#1079;.mp3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3;&#1086;&#1074;&#1099;&#1081;%2011%20&#1082;&#1083;&#1072;&#1089;&#1089;\&#1063;&#1091;&#1076;&#1086;.mp3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3;&#1086;&#1074;&#1099;&#1081;%2011%20&#1082;&#1083;&#1072;&#1089;&#1089;\&#1074;&#1086;&#1083;&#1096;&#1077;&#1073;&#1085;&#1080;&#1082;&#1080;.mp3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17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3;&#1086;&#1074;&#1099;&#1081;%2011%20&#1082;&#1083;&#1072;&#1089;&#1089;\&#1050;&#1086;&#1075;&#1076;&#1072;%20&#1084;&#1086;&#1080;%20&#1076;&#1088;&#1091;&#1079;&#1100;&#1103;%20&#1089;&#1086;%20&#1084;&#1085;&#1086;&#1081;.mp3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15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Содержимое 3" descr="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85875" y="142875"/>
            <a:ext cx="6572250" cy="6611938"/>
          </a:xfrm>
        </p:spPr>
      </p:pic>
      <p:pic>
        <p:nvPicPr>
          <p:cNvPr id="3" name="первокла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875" y="6429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>
                <a:alpha val="35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4" descr="замок 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00063" y="142875"/>
            <a:ext cx="1866900" cy="2500313"/>
          </a:xfrm>
        </p:spPr>
      </p:pic>
      <p:sp>
        <p:nvSpPr>
          <p:cNvPr id="6" name="TextBox 5"/>
          <p:cNvSpPr txBox="1"/>
          <p:nvPr/>
        </p:nvSpPr>
        <p:spPr>
          <a:xfrm>
            <a:off x="0" y="2714620"/>
            <a:ext cx="192882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Улица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«Дружба»</a:t>
            </a:r>
          </a:p>
        </p:txBody>
      </p:sp>
      <p:pic>
        <p:nvPicPr>
          <p:cNvPr id="11268" name="Рисунок 6" descr="замок 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75" y="4375150"/>
            <a:ext cx="17145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286512" y="142852"/>
            <a:ext cx="250033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n-lt"/>
              </a:rPr>
              <a:t>Улица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n-lt"/>
              </a:rPr>
              <a:t>«Русский язык»</a:t>
            </a:r>
          </a:p>
        </p:txBody>
      </p:sp>
      <p:pic>
        <p:nvPicPr>
          <p:cNvPr id="11270" name="Рисунок 8" descr="замок 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785813"/>
            <a:ext cx="2786062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429388" y="3429000"/>
            <a:ext cx="192882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Улица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«Чтение»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71802" y="5786454"/>
            <a:ext cx="235745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+mn-lt"/>
              </a:rPr>
              <a:t>Улица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+mn-lt"/>
              </a:rPr>
              <a:t>«Математика»</a:t>
            </a:r>
          </a:p>
        </p:txBody>
      </p:sp>
      <p:pic>
        <p:nvPicPr>
          <p:cNvPr id="11273" name="Рисунок 12" descr="замок 9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3786188"/>
            <a:ext cx="235743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крош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25" y="1714500"/>
            <a:ext cx="4214813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олилиния 20"/>
          <p:cNvSpPr/>
          <p:nvPr/>
        </p:nvSpPr>
        <p:spPr>
          <a:xfrm>
            <a:off x="2214546" y="0"/>
            <a:ext cx="3643338" cy="923330"/>
          </a:xfrm>
          <a:custGeom>
            <a:avLst/>
            <a:gdLst>
              <a:gd name="connsiteX0" fmla="*/ 0 w 3643338"/>
              <a:gd name="connsiteY0" fmla="*/ 0 h 1754326"/>
              <a:gd name="connsiteX1" fmla="*/ 3643338 w 3643338"/>
              <a:gd name="connsiteY1" fmla="*/ 0 h 1754326"/>
              <a:gd name="connsiteX2" fmla="*/ 3643338 w 3643338"/>
              <a:gd name="connsiteY2" fmla="*/ 1754326 h 1754326"/>
              <a:gd name="connsiteX3" fmla="*/ 0 w 3643338"/>
              <a:gd name="connsiteY3" fmla="*/ 1754326 h 1754326"/>
              <a:gd name="connsiteX4" fmla="*/ 0 w 3643338"/>
              <a:gd name="connsiteY4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338" h="1754326">
                <a:moveTo>
                  <a:pt x="0" y="0"/>
                </a:moveTo>
                <a:lnTo>
                  <a:pt x="3643338" y="0"/>
                </a:lnTo>
                <a:lnTo>
                  <a:pt x="3643338" y="1754326"/>
                </a:lnTo>
                <a:lnTo>
                  <a:pt x="0" y="175432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страна</a:t>
            </a:r>
            <a:r>
              <a:rPr lang="ru-RU" sz="5400" b="1" spc="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214546" y="714356"/>
            <a:ext cx="571504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З</a:t>
            </a:r>
            <a:endParaRPr lang="ru-RU" sz="5400" dirty="0">
              <a:latin typeface="+mn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14612" y="1000108"/>
            <a:ext cx="571504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</a:t>
            </a:r>
            <a:endParaRPr lang="ru-RU" sz="5400" dirty="0">
              <a:latin typeface="+mn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57554" y="857232"/>
            <a:ext cx="571504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А</a:t>
            </a:r>
            <a:endParaRPr lang="ru-RU" sz="5400" dirty="0">
              <a:latin typeface="+mn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00496" y="1071546"/>
            <a:ext cx="571504" cy="92869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</a:t>
            </a:r>
            <a:endParaRPr lang="ru-RU" sz="5400" dirty="0">
              <a:latin typeface="+mn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43438" y="857232"/>
            <a:ext cx="571504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И</a:t>
            </a:r>
            <a:endParaRPr lang="ru-RU" sz="5400" dirty="0">
              <a:latin typeface="+mn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286380" y="1076910"/>
            <a:ext cx="571504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Й</a:t>
            </a:r>
            <a:endParaRPr lang="ru-RU" sz="5400" dirty="0">
              <a:latin typeface="+mn-lt"/>
            </a:endParaRPr>
          </a:p>
        </p:txBody>
      </p:sp>
      <p:pic>
        <p:nvPicPr>
          <p:cNvPr id="19" name="Сюрприз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500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714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1359274"/>
            <a:ext cx="814393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СТРАНА </a:t>
            </a:r>
          </a:p>
        </p:txBody>
      </p:sp>
      <p:sp>
        <p:nvSpPr>
          <p:cNvPr id="6" name="Прямоугольник 5"/>
          <p:cNvSpPr/>
          <p:nvPr/>
        </p:nvSpPr>
        <p:spPr>
          <a:xfrm rot="19729646">
            <a:off x="969161" y="3614726"/>
            <a:ext cx="110799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З</a:t>
            </a:r>
            <a:endParaRPr lang="ru-RU" sz="9600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384342">
            <a:off x="1928794" y="3116502"/>
            <a:ext cx="127150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Н</a:t>
            </a:r>
            <a:endParaRPr lang="ru-RU" sz="9600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023668">
            <a:off x="3143240" y="2631813"/>
            <a:ext cx="11480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А</a:t>
            </a:r>
            <a:endParaRPr lang="ru-RU" sz="9600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873264">
            <a:off x="4409556" y="2724893"/>
            <a:ext cx="127150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Н</a:t>
            </a:r>
            <a:endParaRPr lang="ru-RU" sz="9600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195416">
            <a:off x="5587210" y="3189868"/>
            <a:ext cx="127150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И</a:t>
            </a:r>
            <a:endParaRPr lang="ru-RU" sz="9600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842904">
            <a:off x="6669633" y="3787855"/>
            <a:ext cx="127150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Й</a:t>
            </a:r>
            <a:endParaRPr lang="ru-RU" sz="9600" dirty="0">
              <a:latin typeface="+mn-lt"/>
            </a:endParaRPr>
          </a:p>
        </p:txBody>
      </p:sp>
      <p:pic>
        <p:nvPicPr>
          <p:cNvPr id="3081" name="Рисунок 11" descr="карандаш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1285875"/>
            <a:ext cx="121285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Рисунок 12" descr="карандаш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188" y="1714500"/>
            <a:ext cx="1071562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з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88" y="714375"/>
            <a:ext cx="4214812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карабас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285750"/>
            <a:ext cx="4643438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Чуд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0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88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5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BFCF4"/>
              </a:clrFrom>
              <a:clrTo>
                <a:srgbClr val="FBFC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56099">
            <a:off x="2713038" y="3952875"/>
            <a:ext cx="3013075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1359274"/>
            <a:ext cx="814393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СТРАНА </a:t>
            </a:r>
          </a:p>
        </p:txBody>
      </p:sp>
      <p:sp>
        <p:nvSpPr>
          <p:cNvPr id="6" name="Прямоугольник 5"/>
          <p:cNvSpPr/>
          <p:nvPr/>
        </p:nvSpPr>
        <p:spPr>
          <a:xfrm rot="19729646">
            <a:off x="969161" y="3614726"/>
            <a:ext cx="110799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З</a:t>
            </a:r>
            <a:endParaRPr lang="ru-RU" sz="9600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384342">
            <a:off x="1928794" y="3116502"/>
            <a:ext cx="127150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Н</a:t>
            </a:r>
            <a:endParaRPr lang="ru-RU" sz="9600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023668">
            <a:off x="3143240" y="2631813"/>
            <a:ext cx="11480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А</a:t>
            </a:r>
            <a:endParaRPr lang="ru-RU" sz="9600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873264">
            <a:off x="4409556" y="2724893"/>
            <a:ext cx="127150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Н</a:t>
            </a:r>
            <a:endParaRPr lang="ru-RU" sz="9600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195416">
            <a:off x="5587210" y="3189868"/>
            <a:ext cx="127150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И</a:t>
            </a:r>
            <a:endParaRPr lang="ru-RU" sz="9600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842904">
            <a:off x="6669633" y="3787855"/>
            <a:ext cx="127150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Й</a:t>
            </a:r>
            <a:endParaRPr lang="ru-RU" sz="9600" dirty="0">
              <a:latin typeface="+mn-lt"/>
            </a:endParaRPr>
          </a:p>
        </p:txBody>
      </p:sp>
      <p:pic>
        <p:nvPicPr>
          <p:cNvPr id="4106" name="Рисунок 11" descr="карандаш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1285875"/>
            <a:ext cx="121285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Рисунок 12" descr="карандаш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188" y="1714500"/>
            <a:ext cx="1071562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замочек 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00" r="11499" b="8995"/>
          <a:stretch>
            <a:fillRect/>
          </a:stretch>
        </p:blipFill>
        <p:spPr bwMode="auto">
          <a:xfrm>
            <a:off x="500063" y="47625"/>
            <a:ext cx="7643812" cy="640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волшебни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2438" y="6429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>
                <a:alpha val="35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4" descr="замок 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357313" y="285750"/>
            <a:ext cx="1866900" cy="2500313"/>
          </a:xfrm>
        </p:spPr>
      </p:pic>
      <p:sp>
        <p:nvSpPr>
          <p:cNvPr id="6" name="TextBox 5"/>
          <p:cNvSpPr txBox="1"/>
          <p:nvPr/>
        </p:nvSpPr>
        <p:spPr>
          <a:xfrm>
            <a:off x="142844" y="2500306"/>
            <a:ext cx="192882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Улица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«Дружба»</a:t>
            </a:r>
          </a:p>
        </p:txBody>
      </p:sp>
      <p:pic>
        <p:nvPicPr>
          <p:cNvPr id="5124" name="Рисунок 6" descr="замок 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38" y="4214813"/>
            <a:ext cx="17145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929190" y="71414"/>
            <a:ext cx="250033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n-lt"/>
              </a:rPr>
              <a:t>Улица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n-lt"/>
              </a:rPr>
              <a:t>«Русский язык»</a:t>
            </a:r>
          </a:p>
        </p:txBody>
      </p:sp>
      <p:pic>
        <p:nvPicPr>
          <p:cNvPr id="5126" name="Рисунок 8" descr="замок 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75" y="785813"/>
            <a:ext cx="2786063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429388" y="3429000"/>
            <a:ext cx="192882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Улица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«Чтение»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28926" y="3357562"/>
            <a:ext cx="235745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+mn-lt"/>
              </a:rPr>
              <a:t>Улица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+mn-lt"/>
              </a:rPr>
              <a:t>«Математика»</a:t>
            </a:r>
          </a:p>
        </p:txBody>
      </p:sp>
      <p:pic>
        <p:nvPicPr>
          <p:cNvPr id="5129" name="Рисунок 12" descr="замок 9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0" y="3786188"/>
            <a:ext cx="235743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Рисунок 14" descr="i1806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13" y="35718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Рисунок 15" descr="i1808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5" y="357188"/>
            <a:ext cx="1147763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Рисунок 16" descr="i1810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63" y="1857375"/>
            <a:ext cx="121443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Рисунок 17" descr="i1816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50" y="4929188"/>
            <a:ext cx="12096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Рисунок 18" descr="i1813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2063" y="5072063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>
                <a:alpha val="35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Содержимое 4" descr="замок 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28625" y="285750"/>
            <a:ext cx="854075" cy="1143000"/>
          </a:xfrm>
        </p:spPr>
      </p:pic>
      <p:pic>
        <p:nvPicPr>
          <p:cNvPr id="7171" name="Рисунок 6" descr="замок 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25" y="5222875"/>
            <a:ext cx="969963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28728" y="462487"/>
            <a:ext cx="535785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Georgia" pitchFamily="18" charset="0"/>
              </a:rPr>
              <a:t>Улица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Georgia" pitchFamily="18" charset="0"/>
              </a:rPr>
              <a:t>«Русский язык»</a:t>
            </a:r>
          </a:p>
        </p:txBody>
      </p:sp>
      <p:pic>
        <p:nvPicPr>
          <p:cNvPr id="7173" name="Рисунок 8" descr="замок 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0" y="1714500"/>
            <a:ext cx="5929313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Рисунок 14" descr="i1806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63" y="285750"/>
            <a:ext cx="221456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Рисунок 20" descr="замок 9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5000625"/>
            <a:ext cx="126523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>
                <a:alpha val="35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Содержимое 4" descr="замок 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28625" y="214313"/>
            <a:ext cx="800100" cy="1071562"/>
          </a:xfrm>
        </p:spPr>
      </p:pic>
      <p:pic>
        <p:nvPicPr>
          <p:cNvPr id="9219" name="Рисунок 6" descr="замок 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63" y="5214938"/>
            <a:ext cx="1014412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8" descr="замок 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0150" y="0"/>
            <a:ext cx="15938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786050" y="214290"/>
            <a:ext cx="500066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Georgia" pitchFamily="18" charset="0"/>
              </a:rPr>
              <a:t>Улица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Georgia" pitchFamily="18" charset="0"/>
              </a:rPr>
              <a:t>«Математика»</a:t>
            </a:r>
          </a:p>
        </p:txBody>
      </p:sp>
      <p:pic>
        <p:nvPicPr>
          <p:cNvPr id="9222" name="Рисунок 12" descr="замок 9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857250"/>
            <a:ext cx="471487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Рисунок 19" descr="i1814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38" y="2643188"/>
            <a:ext cx="2509837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>
                <a:alpha val="35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Содержимое 4" descr="замок 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28625" y="285750"/>
            <a:ext cx="854075" cy="1143000"/>
          </a:xfrm>
        </p:spPr>
      </p:pic>
      <p:pic>
        <p:nvPicPr>
          <p:cNvPr id="8195" name="Рисунок 20" descr="замок 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5000625"/>
            <a:ext cx="126523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428728" y="142852"/>
            <a:ext cx="392909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Улица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«Чтение»</a:t>
            </a:r>
          </a:p>
        </p:txBody>
      </p:sp>
      <p:pic>
        <p:nvPicPr>
          <p:cNvPr id="8197" name="Рисунок 10" descr="i180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2214563"/>
            <a:ext cx="3000375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11" descr="замок 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519113"/>
            <a:ext cx="4357687" cy="633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Рисунок 12" descr="замок 7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2838" y="0"/>
            <a:ext cx="16811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201443">
            <a:off x="1177050" y="1441102"/>
            <a:ext cx="6171217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5900" dirty="0" err="1" smtClean="0"/>
              <a:t>ду_</a:t>
            </a:r>
            <a:r>
              <a:rPr lang="ru-RU" sz="5900" dirty="0" smtClean="0"/>
              <a:t>– су</a:t>
            </a:r>
            <a:r>
              <a:rPr lang="en-US" sz="5900" dirty="0" smtClean="0"/>
              <a:t>_</a:t>
            </a:r>
            <a:endParaRPr lang="ru-RU" sz="5900" dirty="0" smtClean="0"/>
          </a:p>
          <a:p>
            <a:pPr algn="ctr">
              <a:buFontTx/>
              <a:buNone/>
            </a:pPr>
            <a:r>
              <a:rPr lang="ru-RU" sz="5900" dirty="0" smtClean="0"/>
              <a:t> </a:t>
            </a:r>
            <a:r>
              <a:rPr lang="ru-RU" sz="5900" dirty="0" err="1" smtClean="0"/>
              <a:t>лу</a:t>
            </a:r>
            <a:r>
              <a:rPr lang="en-US" sz="5900" dirty="0" smtClean="0"/>
              <a:t>_</a:t>
            </a:r>
            <a:r>
              <a:rPr lang="ru-RU" sz="5900" dirty="0" smtClean="0"/>
              <a:t> – </a:t>
            </a:r>
            <a:r>
              <a:rPr lang="ru-RU" sz="5900" dirty="0" err="1" smtClean="0"/>
              <a:t>лу</a:t>
            </a:r>
            <a:r>
              <a:rPr lang="en-US" sz="5900" dirty="0" smtClean="0"/>
              <a:t>_</a:t>
            </a:r>
            <a:endParaRPr lang="ru-RU" sz="5900" dirty="0" smtClean="0"/>
          </a:p>
          <a:p>
            <a:pPr algn="ctr">
              <a:buFontTx/>
              <a:buNone/>
            </a:pPr>
            <a:r>
              <a:rPr lang="ru-RU" sz="5900" dirty="0" smtClean="0"/>
              <a:t> пру</a:t>
            </a:r>
            <a:r>
              <a:rPr lang="en-US" sz="5900" dirty="0" smtClean="0"/>
              <a:t>_</a:t>
            </a:r>
            <a:r>
              <a:rPr lang="ru-RU" sz="5900" dirty="0" smtClean="0"/>
              <a:t> – пру</a:t>
            </a:r>
            <a:r>
              <a:rPr lang="en-US" sz="5900" dirty="0" smtClean="0"/>
              <a:t>_</a:t>
            </a:r>
            <a:endParaRPr lang="ru-RU" sz="5900" dirty="0" smtClean="0"/>
          </a:p>
          <a:p>
            <a:pPr algn="ctr">
              <a:buFontTx/>
              <a:buNone/>
            </a:pPr>
            <a:r>
              <a:rPr lang="ru-RU" sz="5900" dirty="0" smtClean="0"/>
              <a:t>   </a:t>
            </a:r>
            <a:r>
              <a:rPr lang="ru-RU" sz="5900" dirty="0" err="1" smtClean="0"/>
              <a:t>гара</a:t>
            </a:r>
            <a:r>
              <a:rPr lang="en-US" sz="5900" dirty="0" smtClean="0"/>
              <a:t>_</a:t>
            </a:r>
            <a:r>
              <a:rPr lang="ru-RU" sz="5900" dirty="0" smtClean="0"/>
              <a:t> – </a:t>
            </a:r>
            <a:r>
              <a:rPr lang="ru-RU" sz="5900" dirty="0" err="1" smtClean="0"/>
              <a:t>шала_</a:t>
            </a:r>
            <a:endParaRPr lang="ru-RU" sz="5900" dirty="0" smtClean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>
                <a:alpha val="35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Содержимое 4" descr="замок 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643188" y="163513"/>
            <a:ext cx="5000625" cy="6694487"/>
          </a:xfrm>
        </p:spPr>
      </p:pic>
      <p:sp>
        <p:nvSpPr>
          <p:cNvPr id="6" name="TextBox 5"/>
          <p:cNvSpPr txBox="1"/>
          <p:nvPr/>
        </p:nvSpPr>
        <p:spPr>
          <a:xfrm>
            <a:off x="-32" y="0"/>
            <a:ext cx="4786346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Georgia" pitchFamily="18" charset="0"/>
              </a:rPr>
              <a:t>Улица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Georgia" pitchFamily="18" charset="0"/>
              </a:rPr>
              <a:t>«Дружба»</a:t>
            </a:r>
          </a:p>
        </p:txBody>
      </p:sp>
      <p:pic>
        <p:nvPicPr>
          <p:cNvPr id="10244" name="Рисунок 6" descr="замок 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25" y="5143500"/>
            <a:ext cx="1071563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8" descr="замок 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25" y="142875"/>
            <a:ext cx="168116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Рисунок 12" descr="замок 9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5135563"/>
            <a:ext cx="1214437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Когда мои друзья со мно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15375" y="6429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sept_fixed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333</TotalTime>
  <Words>94</Words>
  <Application>Microsoft Office PowerPoint</Application>
  <PresentationFormat>Экран (4:3)</PresentationFormat>
  <Paragraphs>49</Paragraphs>
  <Slides>10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1sept_fixed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student</dc:creator>
  <cp:lastModifiedBy>Ирина</cp:lastModifiedBy>
  <cp:revision>31</cp:revision>
  <dcterms:created xsi:type="dcterms:W3CDTF">2011-08-31T11:55:04Z</dcterms:created>
  <dcterms:modified xsi:type="dcterms:W3CDTF">2015-08-30T21:24:08Z</dcterms:modified>
</cp:coreProperties>
</file>