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91" r:id="rId8"/>
    <p:sldId id="296" r:id="rId9"/>
    <p:sldId id="297" r:id="rId10"/>
    <p:sldId id="290" r:id="rId11"/>
    <p:sldId id="264" r:id="rId12"/>
    <p:sldId id="266" r:id="rId13"/>
    <p:sldId id="279" r:id="rId14"/>
    <p:sldId id="275" r:id="rId15"/>
    <p:sldId id="270" r:id="rId16"/>
    <p:sldId id="273" r:id="rId17"/>
    <p:sldId id="276" r:id="rId18"/>
    <p:sldId id="277" r:id="rId19"/>
    <p:sldId id="278" r:id="rId20"/>
    <p:sldId id="280" r:id="rId21"/>
    <p:sldId id="298" r:id="rId22"/>
    <p:sldId id="282" r:id="rId23"/>
    <p:sldId id="262" r:id="rId24"/>
    <p:sldId id="295" r:id="rId25"/>
    <p:sldId id="292" r:id="rId26"/>
    <p:sldId id="294" r:id="rId27"/>
    <p:sldId id="300" r:id="rId28"/>
    <p:sldId id="299" r:id="rId29"/>
    <p:sldId id="285" r:id="rId30"/>
    <p:sldId id="28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E1A6A-36EC-4616-A972-7238B09BF217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A1EFE-A3DB-4A81-AC8C-3AB8F6566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857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A1EFE-A3DB-4A81-AC8C-3AB8F656655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40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CCC1-63CA-4082-9E92-89CF86186DD1}" type="datetimeFigureOut">
              <a:rPr lang="ru-RU" smtClean="0"/>
              <a:t>23.05.2015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9C5B-BC15-4EFC-8161-283D2D7513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060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CCC1-63CA-4082-9E92-89CF86186DD1}" type="datetimeFigureOut">
              <a:rPr lang="ru-RU" smtClean="0"/>
              <a:t>23.05.2015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9C5B-BC15-4EFC-8161-283D2D7513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43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CCC1-63CA-4082-9E92-89CF86186DD1}" type="datetimeFigureOut">
              <a:rPr lang="ru-RU" smtClean="0"/>
              <a:t>23.05.2015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9C5B-BC15-4EFC-8161-283D2D7513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761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CCC1-63CA-4082-9E92-89CF86186DD1}" type="datetimeFigureOut">
              <a:rPr lang="ru-RU" smtClean="0"/>
              <a:t>23.05.2015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9C5B-BC15-4EFC-8161-283D2D7513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620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CCC1-63CA-4082-9E92-89CF86186DD1}" type="datetimeFigureOut">
              <a:rPr lang="ru-RU" smtClean="0"/>
              <a:t>23.05.2015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9C5B-BC15-4EFC-8161-283D2D7513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960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CCC1-63CA-4082-9E92-89CF86186DD1}" type="datetimeFigureOut">
              <a:rPr lang="ru-RU" smtClean="0"/>
              <a:t>23.05.2015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9C5B-BC15-4EFC-8161-283D2D7513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51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CCC1-63CA-4082-9E92-89CF86186DD1}" type="datetimeFigureOut">
              <a:rPr lang="ru-RU" smtClean="0"/>
              <a:t>23.05.2015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9C5B-BC15-4EFC-8161-283D2D7513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844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CCC1-63CA-4082-9E92-89CF86186DD1}" type="datetimeFigureOut">
              <a:rPr lang="ru-RU" smtClean="0"/>
              <a:t>23.05.2015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9C5B-BC15-4EFC-8161-283D2D7513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9105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CCC1-63CA-4082-9E92-89CF86186DD1}" type="datetimeFigureOut">
              <a:rPr lang="ru-RU" smtClean="0"/>
              <a:t>23.05.2015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9C5B-BC15-4EFC-8161-283D2D7513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3971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CCC1-63CA-4082-9E92-89CF86186DD1}" type="datetimeFigureOut">
              <a:rPr lang="ru-RU" smtClean="0"/>
              <a:t>23.05.2015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9C5B-BC15-4EFC-8161-283D2D7513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039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CCC1-63CA-4082-9E92-89CF86186DD1}" type="datetimeFigureOut">
              <a:rPr lang="ru-RU" smtClean="0"/>
              <a:t>23.05.2015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9C5B-BC15-4EFC-8161-283D2D7513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44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1CCC1-63CA-4082-9E92-89CF86186DD1}" type="datetimeFigureOut">
              <a:rPr lang="ru-RU" smtClean="0"/>
              <a:t>23.05.2015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99C5B-BC15-4EFC-8161-283D2D7513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19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052736"/>
            <a:ext cx="8964488" cy="254771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Экологический проект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Дикие животные моего </a:t>
            </a:r>
            <a:r>
              <a:rPr lang="ru-RU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края»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944816" cy="1752600"/>
          </a:xfrm>
        </p:spPr>
        <p:txBody>
          <a:bodyPr>
            <a:normAutofit fontScale="70000" lnSpcReduction="20000"/>
          </a:bodyPr>
          <a:lstStyle/>
          <a:p>
            <a:pPr algn="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Презентацию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составила: </a:t>
            </a:r>
          </a:p>
          <a:p>
            <a:pPr algn="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Елизарьева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Ольга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Васильевна,</a:t>
            </a:r>
          </a:p>
          <a:p>
            <a:pPr algn="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подготовительной</a:t>
            </a:r>
          </a:p>
          <a:p>
            <a:pPr algn="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группы       ДОО «Солнышко»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8291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Выставка «Зверята из овощей»</a:t>
            </a:r>
          </a:p>
        </p:txBody>
      </p:sp>
      <p:pic>
        <p:nvPicPr>
          <p:cNvPr id="15362" name="Picture 2" descr="C:\Users\Olga\Desktop\Новая папка\SAM_046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333500"/>
            <a:ext cx="4424363" cy="3319463"/>
          </a:xfrm>
          <a:noFill/>
        </p:spPr>
      </p:pic>
      <p:pic>
        <p:nvPicPr>
          <p:cNvPr id="15363" name="Picture 3" descr="C:\Users\Olga\Desktop\Новая папка\SAM_04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341438"/>
            <a:ext cx="358775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1619250" y="4724400"/>
            <a:ext cx="2952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Семья Ангелины Ц.</a:t>
            </a:r>
          </a:p>
        </p:txBody>
      </p:sp>
      <p:sp>
        <p:nvSpPr>
          <p:cNvPr id="4102" name="TextBox 4"/>
          <p:cNvSpPr txBox="1">
            <a:spLocks noChangeArrowheads="1"/>
          </p:cNvSpPr>
          <p:nvPr/>
        </p:nvSpPr>
        <p:spPr bwMode="auto">
          <a:xfrm>
            <a:off x="5940425" y="6126163"/>
            <a:ext cx="22320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Семья Насти И.</a:t>
            </a:r>
          </a:p>
        </p:txBody>
      </p:sp>
      <p:pic>
        <p:nvPicPr>
          <p:cNvPr id="4099" name="Picture 3" descr="C:\Users\Olga\Desktop\проектфото2015\SAM_04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90" y="980728"/>
            <a:ext cx="758484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24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ga\Desktop\проектфото2015\SAM_17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5544616" cy="415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4509120"/>
            <a:ext cx="6624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Подвижные игры: «У медведя во бору», «Зайка», «Лиса и зайцы»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Olga\Desktop\проектфото2015\SAM_17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056784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lga\Desktop\проектфото2015\SAM_17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7574"/>
            <a:ext cx="8136904" cy="610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44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Опыт – исследование «Чья это шубка?»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Olga\Desktop\проектфото2015\SAM_1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89040"/>
            <a:ext cx="3744415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lga\Desktop\проектфото2015\SAM_17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64704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lga\Desktop\проектфото2015\SAM_17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0072" y="4977480"/>
            <a:ext cx="3923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Изделия из натурального меха: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норки, песца, соболя  и искусственного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90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Экскурсия в лесничество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Olga\Desktop\фотопроект\SAM_008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499255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Olga\Desktop\фотопроект\SAM_00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31640" y="1412776"/>
            <a:ext cx="57606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17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Выставка из природного материала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«Осень! Чудная пора!»</a:t>
            </a:r>
          </a:p>
        </p:txBody>
      </p:sp>
      <p:pic>
        <p:nvPicPr>
          <p:cNvPr id="5123" name="Picture 2" descr="C:\Users\Olga\Desktop\Новая папка\SAM_0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664" y="1052736"/>
            <a:ext cx="6035675" cy="4525962"/>
          </a:xfrm>
          <a:noFill/>
        </p:spPr>
      </p:pic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1403648" y="5876925"/>
            <a:ext cx="68407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«Пейзаж на бутылке» Аня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К.,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«Леший» Паши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С.,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«На полянке» Настя 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«Ёж» Вероника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Л.,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«Встреча зверюшек» Валера 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968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Акция «Подари книгу о животном»</a:t>
            </a:r>
          </a:p>
        </p:txBody>
      </p:sp>
      <p:pic>
        <p:nvPicPr>
          <p:cNvPr id="24578" name="Picture 2" descr="C:\Users\Olga\Desktop\Новая папка\SAM_09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025586"/>
            <a:ext cx="4865863" cy="3627550"/>
          </a:xfrm>
          <a:noFill/>
        </p:spPr>
      </p:pic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2771775" y="6092825"/>
            <a:ext cx="44640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Семьи Кати Г., Вероники Л., Валеры С., Стаса С.</a:t>
            </a:r>
          </a:p>
        </p:txBody>
      </p:sp>
      <p:pic>
        <p:nvPicPr>
          <p:cNvPr id="24579" name="Picture 3" descr="C:\Users\Olga\Desktop\Новая папка\SAM_09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512"/>
            <a:ext cx="3665537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Olga\Desktop\проектфото2015\SAM_08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31512" y="1651363"/>
            <a:ext cx="4899970" cy="367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06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Экскурсия в зимний лес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Olga\Desktop\фотопроект\SAM_13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lga\Desktop\фотопроект\SAM_13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74147" y="1472783"/>
            <a:ext cx="566462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71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9692" y="116632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Опыт – исследование «Следы  животных в лесу»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Olga\Desktop\фотопроект\SAM_13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2269" y="1037970"/>
            <a:ext cx="4496433" cy="366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lga\Desktop\фотопроект\SAM_13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7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6381328"/>
            <a:ext cx="6912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Размышления ребят: «Кто же оставил эти следы, чьи они?»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0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41763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Продуктивная деятельность «Необычная  встреча в лесу»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Olga\Desktop\проектфото2015\SAM_138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58484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46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30100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Экскурсия в Казачинско – Ленский  краеведческий музей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Olga\Desktop\фотопроект\SAM_024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Olga\Desktop\фотопроект\SAM_0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48006"/>
            <a:ext cx="7416824" cy="55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69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484784"/>
            <a:ext cx="84249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Природа наделила человека высоким и</a:t>
            </a:r>
          </a:p>
          <a:p>
            <a:pPr algn="just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прекрасным даром сострадания, которое простирается на бессловесных животных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Френсис Бэкон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08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Пополнение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«Красной  книги»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фотографиями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диких животных нашего края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Olga\Desktop\проектфото2015\SAM_174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Olga\Desktop\проектфото2015\SAM_17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79062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76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Фотовыставка «Я и моё любимое животное»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Olga\Desktop\проектфото2015\SAM_11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590465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67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Издание книжки – малышки «Загадки про диких зверей»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Olga\Desktop\книжка-малышка\SAM_206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264" y="1749299"/>
            <a:ext cx="4824536" cy="361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lga\Desktop\книжка-малышка\SAM_20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33275"/>
            <a:ext cx="5400600" cy="40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lga\Desktop\книжка-малышка\SAM_20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33275"/>
            <a:ext cx="5832648" cy="437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Olga\Desktop\книжка-малышка\SAM_207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25" y="1598614"/>
            <a:ext cx="6480000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Olga\Desktop\книжка-малышка\SAM_207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63" y="1338831"/>
            <a:ext cx="6813443" cy="511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49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lga\Desktop\книжка-малышка\SAM_17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5952000" cy="44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lga\Desktop\книжка-малышка\SAM_17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63858"/>
            <a:ext cx="672000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260648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Свободная  самостоятельная игровая деятельность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6165304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«Сюжетно-ролевая игра «Поход в лес»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6503858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Сюжетно-ролевая игра «Лесное путешествие»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17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lga\Desktop\проектфото2015\SAM_17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4644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4365104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Дидактическая игра «Чей хвостик?»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Olga\Desktop\проектфото2015\SAM_17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55" y="832481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9752" y="6021288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Дидактическая игра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«Кто быстрее доберётся до опушки  леса!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24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lga\Desktop\проектфото2015\SAM_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408712" cy="480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Olga\Desktop\книжка-малышка\SAM_1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10" y="476672"/>
            <a:ext cx="7298755" cy="547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6021288"/>
            <a:ext cx="5904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Рассматривание иллюстраций к сказкам и рассказам о животных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58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lga\Desktop\проектфото2015\SAM_02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0999"/>
            <a:ext cx="6619872" cy="49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5165903"/>
            <a:ext cx="604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Драматизация различных эпизодов из сказок о животных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Olga\Desktop\проектфото2015\SAM_02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123661"/>
            <a:ext cx="6768752" cy="5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Olga\Desktop\проектфото2015\SAM_84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92" y="569553"/>
            <a:ext cx="6984776" cy="52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5805264"/>
            <a:ext cx="698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Игра настольным  театром сказки  «Три поросёнка»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C:\Users\Olga\Desktop\проектфото2015\SAM_84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783092"/>
            <a:ext cx="7122860" cy="534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6143818"/>
            <a:ext cx="612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Рисование «По страницам сказок о животных»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36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ga\Desktop\регион к\SAM_19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lga\Desktop\регион к\SAM_19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048000" cy="45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lga\Desktop\регион к\SAM_19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296000" cy="54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16632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Участие в общероссийском конкурсе «Человек и природа»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53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ga\Desktop\регион к\SAM_23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lga\Desktop\регион к\SAM_23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20688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lga\Desktop\регион к\SAM_23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78000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Olga\Desktop\регион к\SAM_23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113" y="3840523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116632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Составление план-карты «Кто живёт в нашем лесу?»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350068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Определение на  физической карте мира-  Иркутской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области  и озера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Байкал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46673" y="3317303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Расселение диких животных на  план-карте Ульканского поселения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1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75" y="434975"/>
            <a:ext cx="6985000" cy="5940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ожидании результативности: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дошкольники проявляют любознательность,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склонны к наблюдению, к экспериментированию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  <a:defRPr/>
            </a:pP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интересуются причинно – следственными связями, обладают 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элементарными представлениями из области живой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природы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отражают полученные  сведения в различных видах деятельности : игровой, познавательно-исследовательской, изобразительной, речевой. двигательной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  <a:defRPr/>
            </a:pP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пополнилась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предметно - пространственная среда с помощью родителей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дошкольники  проявляют формы  экологической культуры(замечают сезонные и климатические изменения в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живой природе </a:t>
            </a:r>
            <a:r>
              <a:rPr lang="ru-RU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открыты </a:t>
            </a:r>
            <a:r>
              <a:rPr lang="ru-RU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внешнему </a:t>
            </a:r>
            <a:r>
              <a:rPr lang="ru-RU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миру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41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409900"/>
            <a:ext cx="6678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создать условия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развития познавательных и творческих способностей  дошкольников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целью пополнения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представлений  о диких животных тайги.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333230"/>
            <a:ext cx="68407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Font typeface="Wingdings 2" pitchFamily="18" charset="2"/>
              <a:buNone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формировать у детей элементарные навыки познавательно – исследовательского поведения в родной природе (обобщать, систематизировать, делать выводы);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познавательную инициативу дошкольников  (любознательность), навыки наблюдения и экспериментирования в процессе деятельности, навыки работы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команде;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учить понимать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жизнь диких животных, её взаимосвязь  с  жизнью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всего человечества;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бережное отношение к природе; формировать навыки безопасного поведения в природе; научить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детей удивляться и восхищаться мудростью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природы;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развивающую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среду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группе 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помощью родителей, вовлекая их в реализацию совместного проекта;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отражать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полученные знания в различных видах деятельности: игровой, коммуникативной, познавательно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исследовательской, трудовой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двигательной, изобразительной, музыкальной.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indent="0">
              <a:buFont typeface="Wingdings 2" pitchFamily="18" charset="2"/>
              <a:buNone/>
              <a:defRPr/>
            </a:pPr>
            <a:r>
              <a:rPr lang="ru-RU" sz="2400" dirty="0">
                <a:cs typeface="Arial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2538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Картинка\Надписи\nadpisia-7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741682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95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612845"/>
            <a:ext cx="67687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Проблема для детей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дикие животные в жизни людей: польза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или вред?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елевые ориентиры: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ребёнок проявляет любознательность, склонен наблюдать, экспериментировать, интересуется причинно – следственными связями, открыт внешнему миру, положительно относится к себе и людям, обладает развитым воображением, творческими способностями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Словарная работа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соболь, пятнистый олень, лось, дикие козы, кабарга, бурундук, норка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изображения диких животных края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познавательно –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исследовательский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69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404664"/>
            <a:ext cx="3907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751344"/>
            <a:ext cx="67687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buFont typeface="Wingdings 2" pitchFamily="18" charset="2"/>
              <a:buNone/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	</a:t>
            </a:r>
          </a:p>
          <a:p>
            <a:pPr indent="0" algn="just">
              <a:buFont typeface="Wingdings 2" pitchFamily="18" charset="2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1.Подбор и анализ научно – популярной и художественной литературы по теме.</a:t>
            </a:r>
          </a:p>
          <a:p>
            <a:pPr indent="0" algn="just">
              <a:buFont typeface="Wingdings 2" pitchFamily="18" charset="2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2.Определение цели, исходя из интересов детей.</a:t>
            </a:r>
          </a:p>
          <a:p>
            <a:pPr indent="0" algn="just">
              <a:buFont typeface="Wingdings 2" pitchFamily="18" charset="2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3.Планирование предстоящей деятельности, направленной на реализацию проекта.</a:t>
            </a:r>
          </a:p>
          <a:p>
            <a:pPr indent="0" algn="just"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4.Обеспечение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дидактического комплекса для реализации проекта.</a:t>
            </a:r>
          </a:p>
          <a:p>
            <a:pPr indent="0" algn="just">
              <a:buFont typeface="Wingdings 2" pitchFamily="18" charset="2"/>
              <a:buNone/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Основной этап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0" algn="just">
              <a:buFont typeface="Wingdings 2" pitchFamily="18" charset="2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1.Реализация комплекса мероприятий направленного на достижение поставленной цели.</a:t>
            </a:r>
          </a:p>
          <a:p>
            <a:pPr indent="0" algn="just">
              <a:buFont typeface="Wingdings 2" pitchFamily="18" charset="2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2.Взаимодействие с родителями, направленного на знакомство с проектной деятельностью.</a:t>
            </a:r>
          </a:p>
          <a:p>
            <a:pPr indent="0" algn="just">
              <a:buFont typeface="Wingdings 2" pitchFamily="18" charset="2"/>
              <a:buNone/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0" algn="just">
              <a:buFont typeface="Wingdings 2" pitchFamily="18" charset="2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1.Подведение итогов проекта.</a:t>
            </a:r>
          </a:p>
          <a:p>
            <a:pPr indent="0" algn="just">
              <a:buFont typeface="Wingdings 2" pitchFamily="18" charset="2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2.Оценка достигнутых результатов.	</a:t>
            </a:r>
          </a:p>
        </p:txBody>
      </p:sp>
    </p:spTree>
    <p:extLst>
      <p:ext uri="{BB962C8B-B14F-4D97-AF65-F5344CB8AC3E}">
        <p14:creationId xmlns:p14="http://schemas.microsoft.com/office/powerpoint/2010/main" val="301320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672543"/>
            <a:ext cx="3246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Формы работы с родителями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443841"/>
            <a:ext cx="59766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Tx/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Выставка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природного материала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«Осень! Чудная пора!»</a:t>
            </a:r>
          </a:p>
          <a:p>
            <a:pPr marL="285750" indent="-285750">
              <a:buSzTx/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Акции: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«Подари книгу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животном», «Накорми дикое животное»</a:t>
            </a:r>
          </a:p>
          <a:p>
            <a:pPr marL="285750" indent="-285750">
              <a:buSzTx/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Консультация «Экологическое воспитание в семье», «Формирование системы знаний о животных у детей дошкольного возраста»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SzTx/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Продуктивная деятельность  (выставка)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«Неожиданная встреча в лесу»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SzTx/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Издание мини –книжки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малышей «Мой любимый дикий зверь»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SzTx/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Экскурсии в осенний, зимний лес</a:t>
            </a:r>
          </a:p>
          <a:p>
            <a:pPr marL="285750" indent="-285750">
              <a:buSzTx/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Словотворчество «Сочиняем загадки о животном»</a:t>
            </a:r>
          </a:p>
          <a:p>
            <a:pPr marL="285750" indent="-285750">
              <a:buSzTx/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 – класс. Оригами «Животное»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16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Игра-викторина «Природа-это дом, в котором мы живём!»</a:t>
            </a:r>
          </a:p>
        </p:txBody>
      </p:sp>
      <p:pic>
        <p:nvPicPr>
          <p:cNvPr id="18434" name="Picture 2" descr="C:\Users\Olga\Desktop\Новая папка\SAM_086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268760"/>
            <a:ext cx="6120680" cy="4590994"/>
          </a:xfrm>
          <a:noFill/>
        </p:spPr>
      </p:pic>
      <p:pic>
        <p:nvPicPr>
          <p:cNvPr id="18435" name="Picture 3" descr="C:\Users\Olga\Desktop\Новая папка\SAM_08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488233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18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Модель – схема в описании животного в речевой деятельности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Olga\Desktop\проектфото2015\SAM_173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6175457"/>
            <a:ext cx="568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Составление рассказа о медведе, белке, о соболе, олене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Olga\Desktop\проектфото2015\SAM_17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76" y="646197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87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Olga\Desktop\проектфото2015\SAM_14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22806"/>
            <a:ext cx="5976664" cy="44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Olga\Desktop\проектфото2015\SAM_14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16" y="609945"/>
            <a:ext cx="7344816" cy="55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Olga\Desktop\проектфото2015\SAM_14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40" y="516742"/>
            <a:ext cx="7835792" cy="587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16632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Сравнительный анализ следов животных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6118557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Следы животных: медведя, лисы, зайца, соболя, кабарги, собаки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33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743</Words>
  <Application>Microsoft Office PowerPoint</Application>
  <PresentationFormat>Экран (4:3)</PresentationFormat>
  <Paragraphs>100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Экологический проект  «Дикие животные моего края»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Игра-викторина «Природа-это дом, в котором мы живём!»</vt:lpstr>
      <vt:lpstr>Модель – схема в описании животного в речевой деятельности</vt:lpstr>
      <vt:lpstr>Презентация PowerPoint</vt:lpstr>
      <vt:lpstr>Выставка «Зверята из овощей»</vt:lpstr>
      <vt:lpstr>Презентация PowerPoint</vt:lpstr>
      <vt:lpstr>Опыт – исследование «Чья это шубка?»</vt:lpstr>
      <vt:lpstr>Экскурсия в лесничество</vt:lpstr>
      <vt:lpstr>Выставка из природного материала   «Осень! Чудная пора!»</vt:lpstr>
      <vt:lpstr>Акция «Подари книгу о животном»</vt:lpstr>
      <vt:lpstr>Экскурсия в зимний лес</vt:lpstr>
      <vt:lpstr>Презентация PowerPoint</vt:lpstr>
      <vt:lpstr>Продуктивная деятельность «Необычная  встреча в лесу»</vt:lpstr>
      <vt:lpstr>Экскурсия в Казачинско – Ленский  краеведческий музей</vt:lpstr>
      <vt:lpstr>Пополнение «Красной  книги» фотографиями  диких животных нашего края</vt:lpstr>
      <vt:lpstr>Фотовыставка «Я и моё любимое животное»</vt:lpstr>
      <vt:lpstr>Издание книжки – малышки «Загадки про диких зверей»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Дед мороз</dc:creator>
  <cp:lastModifiedBy>Olga</cp:lastModifiedBy>
  <cp:revision>61</cp:revision>
  <dcterms:created xsi:type="dcterms:W3CDTF">2012-05-04T13:33:25Z</dcterms:created>
  <dcterms:modified xsi:type="dcterms:W3CDTF">2015-05-23T06:07:34Z</dcterms:modified>
</cp:coreProperties>
</file>