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4"/>
  </p:notesMasterIdLst>
  <p:sldIdLst>
    <p:sldId id="256" r:id="rId2"/>
    <p:sldId id="260" r:id="rId3"/>
    <p:sldId id="261" r:id="rId4"/>
    <p:sldId id="262" r:id="rId5"/>
    <p:sldId id="299" r:id="rId6"/>
    <p:sldId id="286" r:id="rId7"/>
    <p:sldId id="298" r:id="rId8"/>
    <p:sldId id="300" r:id="rId9"/>
    <p:sldId id="269" r:id="rId10"/>
    <p:sldId id="308" r:id="rId11"/>
    <p:sldId id="301" r:id="rId12"/>
    <p:sldId id="268" r:id="rId13"/>
    <p:sldId id="282" r:id="rId14"/>
    <p:sldId id="302" r:id="rId15"/>
    <p:sldId id="303" r:id="rId16"/>
    <p:sldId id="304" r:id="rId17"/>
    <p:sldId id="305" r:id="rId18"/>
    <p:sldId id="306" r:id="rId19"/>
    <p:sldId id="307" r:id="rId20"/>
    <p:sldId id="275" r:id="rId21"/>
    <p:sldId id="288" r:id="rId22"/>
    <p:sldId id="29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C92A08-3D33-4075-A879-214F4636B4F2}" type="datetimeFigureOut">
              <a:rPr lang="ru-RU" smtClean="0"/>
              <a:pPr/>
              <a:t>27.07.2018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DE6ECD-C895-434F-8386-09CD00CED5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999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DE6ECD-C895-434F-8386-09CD00CED56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45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0E33C-A218-4B9E-A630-E902BDF5589E}" type="datetime1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10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D05C7-33BC-47F1-B4CC-9205809CB18D}" type="datetime1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9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D542-8675-4FF3-9469-68ACF8E04901}" type="datetime1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55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9E589-BD64-41D9-BA43-41F26079DBFF}" type="datetime1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21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FBB45-5F4E-4BC0-9FA5-4D7CBC8284B5}" type="datetime1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0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33CB-3B16-4EC8-B291-EAB7A80BFB2F}" type="datetime1">
              <a:rPr lang="ru-RU" smtClean="0"/>
              <a:t>27.07.2018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56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C5047-611A-45AA-B93F-8B87ABA864E9}" type="datetime1">
              <a:rPr lang="ru-RU" smtClean="0"/>
              <a:t>27.07.2018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01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4C682-66A4-460E-AEC8-DD9DE0E8605B}" type="datetime1">
              <a:rPr lang="ru-RU" smtClean="0"/>
              <a:t>27.07.2018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0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E378-4370-48B2-9636-D0B0E938118B}" type="datetime1">
              <a:rPr lang="ru-RU" smtClean="0"/>
              <a:t>27.07.2018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015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EE913-6D17-4A59-8A2F-5D873209D7AB}" type="datetime1">
              <a:rPr lang="ru-RU" smtClean="0"/>
              <a:t>27.07.2018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99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F7DAD-07CA-4F2E-A382-4E0B8E84E8A6}" type="datetime1">
              <a:rPr lang="ru-RU" smtClean="0"/>
              <a:t>27.07.2018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3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E4334-1E0E-4197-9F6A-62D1DFDEDE2A}" type="datetime1">
              <a:rPr lang="ru-RU" smtClean="0"/>
              <a:t>27.07.2018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37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21.gif"/><Relationship Id="rId7" Type="http://schemas.openxmlformats.org/officeDocument/2006/relationships/hyperlink" Target="http://forumsmile.ru/pic2727.html" TargetMode="Externa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hyperlink" Target="http://forumsmile.ru/pic2985.html" TargetMode="External"/><Relationship Id="rId4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-1935"/>
            <a:ext cx="9358346" cy="685993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3568" y="188640"/>
            <a:ext cx="7831782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МБДОУ «Менчерепский детский сад</a:t>
            </a:r>
          </a:p>
          <a:p>
            <a:pPr algn="ctr"/>
            <a:endParaRPr lang="ru-RU" sz="5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МАТЕМАТИЧЕСКИЙ </a:t>
            </a:r>
            <a:endParaRPr lang="ru-RU" sz="5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БРЕЙН – </a:t>
            </a:r>
            <a:r>
              <a:rPr lang="ru-RU" sz="5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РИНГ</a:t>
            </a:r>
          </a:p>
          <a:p>
            <a:pPr algn="ctr"/>
            <a:endParaRPr lang="ru-RU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для старших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</a:p>
          <a:p>
            <a:pPr algn="ctr"/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втор: Прокудина Евгения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 г.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730" y="-1935"/>
            <a:ext cx="9144000" cy="6859935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15664"/>
            <a:ext cx="6624736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04" y="0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00364" y="428604"/>
            <a:ext cx="34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4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 Конкурс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Геометрические фигуры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7531">
            <a:off x="2857417" y="2075610"/>
            <a:ext cx="2279124" cy="2499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212" y="3513408"/>
            <a:ext cx="2908044" cy="19969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0124">
            <a:off x="2577782" y="4468213"/>
            <a:ext cx="2066723" cy="2237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17383">
            <a:off x="4272819" y="4171677"/>
            <a:ext cx="2155627" cy="262760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04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992" y="1214422"/>
            <a:ext cx="9073008" cy="171384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</a:t>
            </a:r>
            <a:b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6600" b="1" spc="50" dirty="0">
              <a:ln w="11430"/>
              <a:solidFill>
                <a:schemeClr val="tx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1000108"/>
            <a:ext cx="7929618" cy="2143140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79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18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428604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5" y="2500306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forumsmile.ru/u/9/3/b/93bfd8efaaeab39f6f749cedf06edac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68" y="5143512"/>
            <a:ext cx="120967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orumsmile.ru/u/2/f/e/2fee0d8327b6beb4dee047ce4d7f18b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34" y="5429264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orumsmile.ru/u/d/d/9/dd987a25bb5b3951f10ca4b3f2bda58f.gif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5143512"/>
            <a:ext cx="9525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5500702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5786454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57166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44" y="357166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5286388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5" descr="2264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6072206"/>
            <a:ext cx="5238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://forumsmile.ru/u/1/6/d/16d328a7efe3337f67765d94765e50eb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0"/>
            <a:ext cx="1641659" cy="153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forumsmile.ru/u/1/6/d/16d328a7efe3337f67765d94765e50eb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48" y="0"/>
            <a:ext cx="1114425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forumsmile.ru/u/1/6/d/16d328a7efe3337f67765d94765e50eb.gif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0"/>
            <a:ext cx="1518375" cy="12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645742" y="1227439"/>
            <a:ext cx="1565972" cy="157163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500430" y="1214422"/>
            <a:ext cx="1637442" cy="157163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215074" y="1285860"/>
            <a:ext cx="1643074" cy="157163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357158" y="3252790"/>
            <a:ext cx="1071570" cy="110490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2000232" y="4142689"/>
            <a:ext cx="674930" cy="572195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309925" y="3252790"/>
            <a:ext cx="1098273" cy="103346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4857752" y="4286256"/>
            <a:ext cx="578344" cy="57150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6256927" y="3300825"/>
            <a:ext cx="1101154" cy="103346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7992844" y="4214151"/>
            <a:ext cx="627281" cy="643608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89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78592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97515" y="347111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6403" y="361365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5182" y="347111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4487" y="35716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6805" y="1752557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0774" y="174648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5601" y="1746484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3885" y="1785926"/>
            <a:ext cx="121444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71876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1608" y="4286251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3885" y="3571876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9649" y="3571876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0774" y="3571876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1108" y="523356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21495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2099" y="528938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04" y="0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00364" y="428604"/>
            <a:ext cx="34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5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 Конкурс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Разноцветный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5308">
            <a:off x="3059367" y="2193747"/>
            <a:ext cx="2279124" cy="2499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7247">
            <a:off x="2036729" y="3910465"/>
            <a:ext cx="2908044" cy="2048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347977">
            <a:off x="3663825" y="4811933"/>
            <a:ext cx="2076802" cy="224833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43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59" t="42399" r="53021" b="29242"/>
          <a:stretch/>
        </p:blipFill>
        <p:spPr>
          <a:xfrm>
            <a:off x="0" y="4175705"/>
            <a:ext cx="6163444" cy="2674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27163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45666" r="37413" b="11988"/>
          <a:stretch/>
        </p:blipFill>
        <p:spPr>
          <a:xfrm>
            <a:off x="4621170" y="2731971"/>
            <a:ext cx="2880320" cy="1800200"/>
          </a:xfrm>
          <a:prstGeom prst="rect">
            <a:avLst/>
          </a:prstGeom>
        </p:spPr>
      </p:pic>
      <p:sp>
        <p:nvSpPr>
          <p:cNvPr id="22" name="Улыбающееся лицо 21"/>
          <p:cNvSpPr/>
          <p:nvPr/>
        </p:nvSpPr>
        <p:spPr>
          <a:xfrm>
            <a:off x="3275856" y="476672"/>
            <a:ext cx="2304256" cy="208823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Молния 23"/>
          <p:cNvSpPr/>
          <p:nvPr/>
        </p:nvSpPr>
        <p:spPr>
          <a:xfrm>
            <a:off x="2953338" y="-170327"/>
            <a:ext cx="1296144" cy="792088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34633">
            <a:off x="5291664" y="-275016"/>
            <a:ext cx="1359526" cy="12005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175" y="534570"/>
            <a:ext cx="1359526" cy="82303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08617">
            <a:off x="2139263" y="1850885"/>
            <a:ext cx="1359526" cy="8230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79960">
            <a:off x="5617400" y="885175"/>
            <a:ext cx="1359526" cy="82303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395071">
            <a:off x="5386683" y="2153388"/>
            <a:ext cx="1359526" cy="82303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441168">
            <a:off x="3890473" y="3006037"/>
            <a:ext cx="1339773" cy="81107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695519">
            <a:off x="2762577" y="2781493"/>
            <a:ext cx="1359526" cy="823031"/>
          </a:xfrm>
          <a:prstGeom prst="rect">
            <a:avLst/>
          </a:prstGeom>
        </p:spPr>
      </p:pic>
      <p:sp>
        <p:nvSpPr>
          <p:cNvPr id="32" name="Облако 31"/>
          <p:cNvSpPr/>
          <p:nvPr/>
        </p:nvSpPr>
        <p:spPr>
          <a:xfrm>
            <a:off x="-586095" y="860703"/>
            <a:ext cx="1969503" cy="1047288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6339" y="1393487"/>
            <a:ext cx="1993565" cy="106689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7"/>
          <a:srcRect t="15780"/>
          <a:stretch/>
        </p:blipFill>
        <p:spPr>
          <a:xfrm rot="5400000">
            <a:off x="5764750" y="3331008"/>
            <a:ext cx="4130167" cy="284537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8"/>
          <a:srcRect t="3389" b="55941"/>
          <a:stretch/>
        </p:blipFill>
        <p:spPr>
          <a:xfrm>
            <a:off x="-16517" y="2607985"/>
            <a:ext cx="2883658" cy="17281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9"/>
          <a:srcRect l="5114" r="2960"/>
          <a:stretch/>
        </p:blipFill>
        <p:spPr>
          <a:xfrm>
            <a:off x="5220071" y="4532171"/>
            <a:ext cx="2304257" cy="230224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4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04" y="0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00364" y="428604"/>
            <a:ext cx="34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6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 Конкурс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Пустые клеточки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95308">
            <a:off x="3059367" y="2193747"/>
            <a:ext cx="2279124" cy="2499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7247">
            <a:off x="2036729" y="3910465"/>
            <a:ext cx="2908044" cy="2048184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8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</a:tbl>
          </a:graphicData>
        </a:graphic>
      </p:graphicFrame>
      <p:pic>
        <p:nvPicPr>
          <p:cNvPr id="4" name="Picture 8" descr="D:\НАТАЛЬЯ\ИНТЕРНЕТ\ШАБЛОНЫ ДЛЯ СОСТАВЛЕНИЯ КОЛЛАЖЕЙ\7a6ab2575e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0735"/>
            <a:ext cx="8905867" cy="664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311040"/>
              </p:ext>
            </p:extLst>
          </p:nvPr>
        </p:nvGraphicFramePr>
        <p:xfrm>
          <a:off x="467542" y="365126"/>
          <a:ext cx="8208912" cy="6304233"/>
        </p:xfrm>
        <a:graphic>
          <a:graphicData uri="http://schemas.openxmlformats.org/drawingml/2006/table">
            <a:tbl>
              <a:tblPr firstRow="1" bandRow="1">
                <a:solidFill>
                  <a:schemeClr val="bg2"/>
                </a:solidFill>
                <a:tableStyleId>{5940675A-B579-460E-94D1-54222C63F5DA}</a:tableStyleId>
              </a:tblPr>
              <a:tblGrid>
                <a:gridCol w="2736304"/>
                <a:gridCol w="2736304"/>
                <a:gridCol w="2736304"/>
              </a:tblGrid>
              <a:tr h="2101411">
                <a:tc>
                  <a:txBody>
                    <a:bodyPr/>
                    <a:lstStyle/>
                    <a:p>
                      <a:pPr algn="ctr"/>
                      <a:endParaRPr lang="ru-RU" sz="880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</a:tr>
              <a:tr h="2101411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80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</a:tr>
              <a:tr h="2101411">
                <a:tc>
                  <a:txBody>
                    <a:bodyPr/>
                    <a:lstStyle/>
                    <a:p>
                      <a:pPr algn="ctr"/>
                      <a:endParaRPr lang="ru-RU" sz="880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80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80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0585"/>
          <a:stretch/>
        </p:blipFill>
        <p:spPr>
          <a:xfrm>
            <a:off x="6398906" y="4612776"/>
            <a:ext cx="1886120" cy="1905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569" y="508682"/>
            <a:ext cx="1944216" cy="18167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6526" y="445781"/>
            <a:ext cx="2088500" cy="1879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16" y="2620548"/>
            <a:ext cx="2067800" cy="18526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7217" y="4698028"/>
            <a:ext cx="2019640" cy="18095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294" y="2578781"/>
            <a:ext cx="1972587" cy="1865897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53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</a:tbl>
          </a:graphicData>
        </a:graphic>
      </p:graphicFrame>
      <p:pic>
        <p:nvPicPr>
          <p:cNvPr id="4" name="Picture 8" descr="D:\НАТАЛЬЯ\ИНТЕРНЕТ\ШАБЛОНЫ ДЛЯ СОСТАВЛЕНИЯ КОЛЛАЖЕЙ\7a6ab2575e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0735"/>
            <a:ext cx="8905867" cy="664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327160"/>
              </p:ext>
            </p:extLst>
          </p:nvPr>
        </p:nvGraphicFramePr>
        <p:xfrm>
          <a:off x="614149" y="196498"/>
          <a:ext cx="7886700" cy="6832486"/>
        </p:xfrm>
        <a:graphic>
          <a:graphicData uri="http://schemas.openxmlformats.org/drawingml/2006/table">
            <a:tbl>
              <a:tblPr firstRow="1" bandRow="1">
                <a:solidFill>
                  <a:schemeClr val="bg2"/>
                </a:solidFill>
                <a:tableStyleId>{5940675A-B579-460E-94D1-54222C63F5DA}</a:tableStyleId>
              </a:tblPr>
              <a:tblGrid>
                <a:gridCol w="2628900"/>
                <a:gridCol w="2628900"/>
                <a:gridCol w="2628900"/>
              </a:tblGrid>
              <a:tr h="2029403">
                <a:tc>
                  <a:txBody>
                    <a:bodyPr/>
                    <a:lstStyle/>
                    <a:p>
                      <a:pPr algn="ctr"/>
                      <a:r>
                        <a:rPr lang="ru-RU" sz="88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10</a:t>
                      </a:r>
                      <a:endParaRPr lang="ru-RU" sz="8800" b="1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</a:tr>
              <a:tr h="2029403"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800" b="1" baseline="0" dirty="0" smtClean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8800" b="1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</a:tr>
              <a:tr h="2029403">
                <a:tc>
                  <a:txBody>
                    <a:bodyPr/>
                    <a:lstStyle/>
                    <a:p>
                      <a:pPr algn="ctr"/>
                      <a:endParaRPr lang="ru-RU" sz="880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8800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800" b="1" baseline="0" dirty="0" smtClean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  <a:p>
                      <a:pPr algn="ctr"/>
                      <a:endParaRPr lang="ru-RU" sz="8800" baseline="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9523" t="12818" r="9530" b="13547"/>
          <a:stretch/>
        </p:blipFill>
        <p:spPr>
          <a:xfrm>
            <a:off x="5911235" y="230671"/>
            <a:ext cx="2674145" cy="1983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13" y="2254781"/>
            <a:ext cx="2668207" cy="20324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820" y="4578786"/>
            <a:ext cx="2670279" cy="199777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18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648" y="4572767"/>
            <a:ext cx="2676376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6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04" y="0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910597" y="428604"/>
            <a:ext cx="3582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7  Конкурс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Весёлые задачки</a:t>
            </a:r>
            <a:endParaRPr lang="ru-RU" sz="5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904">
            <a:off x="2600239" y="2712790"/>
            <a:ext cx="2130969" cy="280052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7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85786" y="3357562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Команда «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Юнные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математики»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7"/>
            <a:ext cx="9144000" cy="685993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03648" y="365126"/>
            <a:ext cx="669674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6000" b="1" dirty="0" smtClean="0">
                <a:ln w="50800"/>
                <a:solidFill>
                  <a:srgbClr val="C00000"/>
                </a:solidFill>
              </a:rPr>
              <a:t>Команда </a:t>
            </a:r>
          </a:p>
          <a:p>
            <a:pPr algn="ctr"/>
            <a:r>
              <a:rPr lang="ru-RU" sz="6000" b="1" dirty="0" smtClean="0">
                <a:ln w="50800"/>
                <a:solidFill>
                  <a:srgbClr val="C00000"/>
                </a:solidFill>
              </a:rPr>
              <a:t>« ВСЁЗНАЙКИ»</a:t>
            </a:r>
            <a:endParaRPr lang="ru-RU" sz="6000" b="1" dirty="0">
              <a:ln w="50800"/>
              <a:solidFill>
                <a:srgbClr val="C00000"/>
              </a:solidFill>
            </a:endParaRPr>
          </a:p>
        </p:txBody>
      </p:sp>
      <p:pic>
        <p:nvPicPr>
          <p:cNvPr id="1026" name="Picture 2" descr="C:\Users\наташа\Desktop\папка\0001-002-Smeshannye-chis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792" y="2706117"/>
            <a:ext cx="4418799" cy="3666663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78867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7340"/>
                <a:gridCol w="1577340"/>
                <a:gridCol w="1577340"/>
                <a:gridCol w="1577340"/>
                <a:gridCol w="157734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87630" marR="87630"/>
                </a:tc>
              </a:tr>
            </a:tbl>
          </a:graphicData>
        </a:graphic>
      </p:graphicFrame>
      <p:pic>
        <p:nvPicPr>
          <p:cNvPr id="4" name="Picture 8" descr="D:\НАТАЛЬЯ\ИНТЕРНЕТ\ШАБЛОНЫ ДЛЯ СОСТАВЛЕНИЯ КОЛЛАЖЕЙ\7a6ab2575e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0735"/>
            <a:ext cx="8905867" cy="664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502" y="110735"/>
            <a:ext cx="2448273" cy="2448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373216"/>
            <a:ext cx="701288" cy="11161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734" y="4941168"/>
            <a:ext cx="701101" cy="11217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342" y="5153888"/>
            <a:ext cx="701101" cy="112176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49" y="3350919"/>
            <a:ext cx="701101" cy="11217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178" y="5367563"/>
            <a:ext cx="701101" cy="11217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696" y="3549641"/>
            <a:ext cx="701101" cy="11217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4353" y="4142161"/>
            <a:ext cx="2444708" cy="245080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НАТАЛЬЯ\ИНТЕРНЕТ\ШАБЛОНЫ ДЛЯ СОСТАВЛЕНИЯ КОЛЛАЖЕЙ\7a6ab2575e4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0735"/>
            <a:ext cx="8905867" cy="664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304" y="4869160"/>
            <a:ext cx="1440160" cy="1593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693" y="4373714"/>
            <a:ext cx="1438781" cy="15911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74" y="2788790"/>
            <a:ext cx="1438781" cy="15911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3883" y="4708148"/>
            <a:ext cx="1438781" cy="1591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63" y="5120694"/>
            <a:ext cx="1438781" cy="15911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2821517"/>
            <a:ext cx="1438781" cy="1591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634" y="5901543"/>
            <a:ext cx="719391" cy="7955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705" y="6107739"/>
            <a:ext cx="665472" cy="5075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3002" y="110736"/>
            <a:ext cx="2325526" cy="18418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588" y="2301795"/>
            <a:ext cx="2328874" cy="1841152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634"/>
            <a:ext cx="9144000" cy="6642738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7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357166"/>
            <a:ext cx="5544616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Команда </a:t>
            </a:r>
          </a:p>
          <a:p>
            <a:pPr algn="ctr"/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 </a:t>
            </a:r>
            <a:r>
              <a:rPr lang="ru-RU" sz="6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УМНИКИ</a:t>
            </a:r>
            <a:r>
              <a:rPr lang="ru-RU" sz="60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</a:t>
            </a:r>
            <a:endParaRPr lang="ru-RU" sz="60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714620"/>
            <a:ext cx="3929090" cy="373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0965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00364" y="428604"/>
            <a:ext cx="34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1 Конкурс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28" y="1643050"/>
            <a:ext cx="65008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Умственная разминка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2858865" y="3213309"/>
            <a:ext cx="3854897" cy="3000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704" y="0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43808" y="428604"/>
            <a:ext cx="42465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2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 Конкурс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Сказочный</a:t>
            </a:r>
            <a:endParaRPr lang="ru-RU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231" y="2122572"/>
            <a:ext cx="2085013" cy="2499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860" y="3601930"/>
            <a:ext cx="2908044" cy="1896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20124">
            <a:off x="2319153" y="4577430"/>
            <a:ext cx="2066723" cy="2237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717383">
            <a:off x="4042916" y="4328462"/>
            <a:ext cx="1914310" cy="26276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335167">
            <a:off x="4641892" y="3923152"/>
            <a:ext cx="2487384" cy="20789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340615">
            <a:off x="4046278" y="2790681"/>
            <a:ext cx="2755631" cy="1883827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5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0"/>
            <a:ext cx="750099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4400" b="1" cap="none" spc="0" dirty="0" smtClean="0">
                <a:ln w="50800"/>
                <a:solidFill>
                  <a:srgbClr val="C00000"/>
                </a:solidFill>
                <a:effectLst/>
              </a:rPr>
              <a:t>Команда « </a:t>
            </a:r>
            <a:r>
              <a:rPr lang="ru-RU" sz="4400" b="1" dirty="0" smtClean="0">
                <a:ln w="50800"/>
                <a:solidFill>
                  <a:srgbClr val="C00000"/>
                </a:solidFill>
              </a:rPr>
              <a:t>ВСЁЗНАЙКИ</a:t>
            </a:r>
            <a:r>
              <a:rPr lang="ru-RU" sz="5400" b="1" cap="none" spc="0" dirty="0" smtClean="0">
                <a:ln w="50800"/>
                <a:solidFill>
                  <a:srgbClr val="C00000"/>
                </a:solidFill>
                <a:effectLst/>
              </a:rPr>
              <a:t>»</a:t>
            </a:r>
            <a:endParaRPr lang="ru-RU" sz="5400" b="1" cap="none" spc="0" dirty="0">
              <a:ln w="50800"/>
              <a:solidFill>
                <a:srgbClr val="C00000"/>
              </a:solidFill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2438" y="1118547"/>
            <a:ext cx="3588990" cy="42110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50" y="1154493"/>
            <a:ext cx="7467300" cy="40187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136" r="6342"/>
          <a:stretch/>
        </p:blipFill>
        <p:spPr>
          <a:xfrm>
            <a:off x="628650" y="1083874"/>
            <a:ext cx="8352391" cy="5457998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57356" y="0"/>
            <a:ext cx="64590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sz="4400" b="1" cap="none" spc="0" dirty="0" smtClean="0">
                <a:ln w="50800"/>
                <a:solidFill>
                  <a:srgbClr val="C00000"/>
                </a:solidFill>
                <a:effectLst/>
              </a:rPr>
              <a:t>Команда « </a:t>
            </a:r>
            <a:r>
              <a:rPr lang="ru-RU" sz="4400" b="1" dirty="0" smtClean="0">
                <a:ln w="50800"/>
                <a:solidFill>
                  <a:srgbClr val="C00000"/>
                </a:solidFill>
              </a:rPr>
              <a:t>УМНИКИ</a:t>
            </a:r>
            <a:r>
              <a:rPr lang="ru-RU" sz="5400" b="1" cap="none" spc="0" dirty="0" smtClean="0">
                <a:ln w="50800"/>
                <a:solidFill>
                  <a:srgbClr val="C00000"/>
                </a:solidFill>
                <a:effectLst/>
              </a:rPr>
              <a:t>»</a:t>
            </a:r>
            <a:endParaRPr lang="ru-RU" sz="5400" b="1" cap="none" spc="0" dirty="0">
              <a:ln w="50800"/>
              <a:solidFill>
                <a:srgbClr val="C00000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527" y="704088"/>
            <a:ext cx="4777453" cy="61498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47" y="755810"/>
            <a:ext cx="7022306" cy="54987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789" y="807727"/>
            <a:ext cx="8460211" cy="58375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96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04" y="0"/>
            <a:ext cx="9144000" cy="685993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000364" y="428604"/>
            <a:ext cx="3402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3</a:t>
            </a:r>
            <a:r>
              <a:rPr lang="ru-RU" sz="54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</a:rPr>
              <a:t> Конкурс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484784"/>
            <a:ext cx="705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Геометрические фигуры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231" y="2122572"/>
            <a:ext cx="2085013" cy="2499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344" y="3520545"/>
            <a:ext cx="2908044" cy="1896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20124">
            <a:off x="2319153" y="4577430"/>
            <a:ext cx="2066723" cy="2237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17383">
            <a:off x="4042916" y="4328462"/>
            <a:ext cx="1914310" cy="26276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35167">
            <a:off x="4700722" y="3907015"/>
            <a:ext cx="2487384" cy="2078916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5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1DB~1\AppData\Local\Temp\Rar$DR10.400\Школьные фоны\Новая папка (2)\1 фон (2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67"/>
            <a:ext cx="9144000" cy="685993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7483"/>
            <a:ext cx="4536504" cy="65430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r="40938"/>
          <a:stretch/>
        </p:blipFill>
        <p:spPr>
          <a:xfrm>
            <a:off x="251520" y="381000"/>
            <a:ext cx="3937432" cy="631951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734</TotalTime>
  <Words>95</Words>
  <Application>Microsoft Office PowerPoint</Application>
  <PresentationFormat>Экран (4:3)</PresentationFormat>
  <Paragraphs>61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777</cp:lastModifiedBy>
  <cp:revision>38</cp:revision>
  <dcterms:created xsi:type="dcterms:W3CDTF">2014-02-04T06:41:38Z</dcterms:created>
  <dcterms:modified xsi:type="dcterms:W3CDTF">2018-07-27T04:41:11Z</dcterms:modified>
</cp:coreProperties>
</file>