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2" r:id="rId4"/>
    <p:sldId id="275" r:id="rId5"/>
    <p:sldId id="271" r:id="rId6"/>
    <p:sldId id="260" r:id="rId7"/>
    <p:sldId id="266" r:id="rId8"/>
    <p:sldId id="262" r:id="rId9"/>
    <p:sldId id="263" r:id="rId10"/>
    <p:sldId id="264" r:id="rId11"/>
    <p:sldId id="268" r:id="rId12"/>
    <p:sldId id="265" r:id="rId13"/>
    <p:sldId id="257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2" d="100"/>
          <a:sy n="52" d="100"/>
        </p:scale>
        <p:origin x="-106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C551-5F22-4A0E-A5FF-89591EFCAC0E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3933-A2B8-4ED0-9CC6-E3F9F7D5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C551-5F22-4A0E-A5FF-89591EFCAC0E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3933-A2B8-4ED0-9CC6-E3F9F7D5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C551-5F22-4A0E-A5FF-89591EFCAC0E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3933-A2B8-4ED0-9CC6-E3F9F7D5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C551-5F22-4A0E-A5FF-89591EFCAC0E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3933-A2B8-4ED0-9CC6-E3F9F7D5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C551-5F22-4A0E-A5FF-89591EFCAC0E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3933-A2B8-4ED0-9CC6-E3F9F7D5F4A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4456516.png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5720" y="285728"/>
            <a:ext cx="8572560" cy="6572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C551-5F22-4A0E-A5FF-89591EFCAC0E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3933-A2B8-4ED0-9CC6-E3F9F7D5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C551-5F22-4A0E-A5FF-89591EFCAC0E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3933-A2B8-4ED0-9CC6-E3F9F7D5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C551-5F22-4A0E-A5FF-89591EFCAC0E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3933-A2B8-4ED0-9CC6-E3F9F7D5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C551-5F22-4A0E-A5FF-89591EFCAC0E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3933-A2B8-4ED0-9CC6-E3F9F7D5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C551-5F22-4A0E-A5FF-89591EFCAC0E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3933-A2B8-4ED0-9CC6-E3F9F7D5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C551-5F22-4A0E-A5FF-89591EFCAC0E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3933-A2B8-4ED0-9CC6-E3F9F7D5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3C551-5F22-4A0E-A5FF-89591EFCAC0E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73933-A2B8-4ED0-9CC6-E3F9F7D5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1.png"/><Relationship Id="rId7" Type="http://schemas.openxmlformats.org/officeDocument/2006/relationships/image" Target="../media/image1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5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285720" y="2357430"/>
            <a:ext cx="8572560" cy="3218099"/>
            <a:chOff x="1115616" y="2146448"/>
            <a:chExt cx="7165477" cy="365252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22007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Учим буквы.</a:t>
              </a:r>
            </a:p>
            <a:p>
              <a:pPr algn="ctr"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Звук и буква Д.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250150" y="5065392"/>
              <a:ext cx="5084703" cy="733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</a:rPr>
                <a:t>Учитель-логопед МАДОУ ЦРР </a:t>
              </a:r>
              <a:r>
                <a:rPr lang="ru-RU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д</a:t>
              </a:r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</a:rPr>
                <a:t>/с </a:t>
              </a:r>
              <a:r>
                <a:rPr lang="en-US" b="1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</a:rPr>
                <a:t>№110 г.Калининграда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</a:rPr>
                <a:t>Левченкова Г.В.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pic>
        <p:nvPicPr>
          <p:cNvPr id="7" name="Содержимое 3" descr="azbyka+jpeg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7160" y="1571612"/>
            <a:ext cx="1085358" cy="1080000"/>
          </a:xfrm>
          <a:prstGeom prst="rect">
            <a:avLst/>
          </a:prstGeom>
        </p:spPr>
      </p:pic>
      <p:pic>
        <p:nvPicPr>
          <p:cNvPr id="8" name="Рисунок 7" descr="azbyka+jpeg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14481" y="428604"/>
            <a:ext cx="1143553" cy="1080000"/>
          </a:xfrm>
          <a:prstGeom prst="rect">
            <a:avLst/>
          </a:prstGeom>
        </p:spPr>
      </p:pic>
      <p:pic>
        <p:nvPicPr>
          <p:cNvPr id="9" name="Рисунок 8" descr="azbyka+jpeg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286512" y="500042"/>
            <a:ext cx="2067509" cy="1000108"/>
          </a:xfrm>
          <a:prstGeom prst="rect">
            <a:avLst/>
          </a:prstGeom>
        </p:spPr>
      </p:pic>
      <p:pic>
        <p:nvPicPr>
          <p:cNvPr id="10" name="Рисунок 9" descr="azbyka+jpeg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357950" y="5429264"/>
            <a:ext cx="1000132" cy="1000132"/>
          </a:xfrm>
          <a:prstGeom prst="rect">
            <a:avLst/>
          </a:prstGeom>
        </p:spPr>
      </p:pic>
      <p:pic>
        <p:nvPicPr>
          <p:cNvPr id="11" name="Рисунок 10" descr="azbyka+jpeg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428992" y="5572140"/>
            <a:ext cx="995939" cy="1000132"/>
          </a:xfrm>
          <a:prstGeom prst="rect">
            <a:avLst/>
          </a:prstGeom>
        </p:spPr>
      </p:pic>
      <p:pic>
        <p:nvPicPr>
          <p:cNvPr id="12" name="Рисунок 11" descr="azbyka+jpeg.bmp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7500958" y="2000240"/>
            <a:ext cx="1143008" cy="1000132"/>
          </a:xfrm>
          <a:prstGeom prst="rect">
            <a:avLst/>
          </a:prstGeom>
        </p:spPr>
      </p:pic>
      <p:pic>
        <p:nvPicPr>
          <p:cNvPr id="13" name="Рисунок 12" descr="azbyka+jpeg.bmp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929058" y="357166"/>
            <a:ext cx="1159598" cy="1224000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286124"/>
            <a:ext cx="1224356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98165">
            <a:off x="7459135" y="4391366"/>
            <a:ext cx="1178331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76101">
            <a:off x="734043" y="5032388"/>
            <a:ext cx="1279580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Рассели по домикам</a:t>
            </a:r>
          </a:p>
        </p:txBody>
      </p:sp>
      <p:pic>
        <p:nvPicPr>
          <p:cNvPr id="19459" name="Содержимое 3" descr="68985439_1294567178_01Hous004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1714488"/>
            <a:ext cx="1785938" cy="1963738"/>
          </a:xfrm>
        </p:spPr>
      </p:pic>
      <p:pic>
        <p:nvPicPr>
          <p:cNvPr id="19460" name="Содержимое 3" descr="68985453_1294567313_01Hous00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500174"/>
            <a:ext cx="185737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блако 11"/>
          <p:cNvSpPr/>
          <p:nvPr/>
        </p:nvSpPr>
        <p:spPr>
          <a:xfrm>
            <a:off x="7572375" y="500063"/>
            <a:ext cx="914400" cy="91440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857250" y="642938"/>
            <a:ext cx="914400" cy="914400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463" name="Picture 8"/>
          <p:cNvPicPr>
            <a:picLocks noChangeAspect="1" noChangeArrowheads="1"/>
          </p:cNvPicPr>
          <p:nvPr/>
        </p:nvPicPr>
        <p:blipFill>
          <a:blip r:embed="rId4"/>
          <a:srcRect l="64056" t="48723" r="25130" b="31021"/>
          <a:stretch>
            <a:fillRect/>
          </a:stretch>
        </p:blipFill>
        <p:spPr bwMode="auto">
          <a:xfrm>
            <a:off x="2667000" y="1828800"/>
            <a:ext cx="1182688" cy="1260475"/>
          </a:xfrm>
          <a:prstGeom prst="rect">
            <a:avLst/>
          </a:prstGeom>
          <a:solidFill>
            <a:srgbClr val="FFFF00"/>
          </a:solidFill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9464" name="Picture 15"/>
          <p:cNvPicPr>
            <a:picLocks noChangeAspect="1" noChangeArrowheads="1"/>
          </p:cNvPicPr>
          <p:nvPr/>
        </p:nvPicPr>
        <p:blipFill>
          <a:blip r:embed="rId5"/>
          <a:srcRect l="35736" t="36861" r="34912" b="22263"/>
          <a:stretch>
            <a:fillRect/>
          </a:stretch>
        </p:blipFill>
        <p:spPr bwMode="auto">
          <a:xfrm>
            <a:off x="7215206" y="5143512"/>
            <a:ext cx="1438275" cy="11160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6"/>
          <a:srcRect l="42532" t="9489" r="49846" b="65692"/>
          <a:stretch>
            <a:fillRect/>
          </a:stretch>
        </p:blipFill>
        <p:spPr bwMode="auto">
          <a:xfrm>
            <a:off x="4495800" y="3429000"/>
            <a:ext cx="830263" cy="15478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9466" name="Picture 16"/>
          <p:cNvPicPr>
            <a:picLocks noChangeAspect="1" noChangeArrowheads="1"/>
          </p:cNvPicPr>
          <p:nvPr/>
        </p:nvPicPr>
        <p:blipFill>
          <a:blip r:embed="rId7"/>
          <a:srcRect l="54451" t="12410" r="27605" b="65327"/>
          <a:stretch>
            <a:fillRect/>
          </a:stretch>
        </p:blipFill>
        <p:spPr bwMode="auto">
          <a:xfrm>
            <a:off x="4857752" y="1714488"/>
            <a:ext cx="1538288" cy="10795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9467" name="Picture 10"/>
          <p:cNvPicPr>
            <a:picLocks noChangeAspect="1" noChangeArrowheads="1"/>
          </p:cNvPicPr>
          <p:nvPr/>
        </p:nvPicPr>
        <p:blipFill>
          <a:blip r:embed="rId7"/>
          <a:srcRect l="56410" t="67519" r="28120" b="8942"/>
          <a:stretch>
            <a:fillRect/>
          </a:stretch>
        </p:blipFill>
        <p:spPr bwMode="auto">
          <a:xfrm>
            <a:off x="500034" y="5143512"/>
            <a:ext cx="1339850" cy="11525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9468" name="Picture 13"/>
          <p:cNvPicPr>
            <a:picLocks noChangeAspect="1" noChangeArrowheads="1"/>
          </p:cNvPicPr>
          <p:nvPr/>
        </p:nvPicPr>
        <p:blipFill>
          <a:blip r:embed="rId7"/>
          <a:srcRect l="39188" t="10037" r="48334" b="67517"/>
          <a:stretch>
            <a:fillRect/>
          </a:stretch>
        </p:blipFill>
        <p:spPr bwMode="auto">
          <a:xfrm>
            <a:off x="6324600" y="3581400"/>
            <a:ext cx="1249363" cy="12604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9469" name="Picture 14"/>
          <p:cNvPicPr>
            <a:picLocks noChangeAspect="1" noChangeArrowheads="1"/>
          </p:cNvPicPr>
          <p:nvPr/>
        </p:nvPicPr>
        <p:blipFill>
          <a:blip r:embed="rId8"/>
          <a:srcRect l="27075" t="34186" r="43265" b="25160"/>
          <a:stretch>
            <a:fillRect/>
          </a:stretch>
        </p:blipFill>
        <p:spPr bwMode="auto">
          <a:xfrm>
            <a:off x="5429256" y="5143512"/>
            <a:ext cx="1485900" cy="11525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9470" name="Рисунок 8" descr="delf08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81200" y="3733800"/>
            <a:ext cx="1219200" cy="1196975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9471" name="Содержимое 3" descr="ae4909597cb6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5984" y="5214950"/>
            <a:ext cx="2640013" cy="107315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Подбери картинки к схеме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3071810"/>
            <a:ext cx="9144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3071810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3071810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9365" t="43065" r="37601" b="14598"/>
          <a:stretch>
            <a:fillRect/>
          </a:stretch>
        </p:blipFill>
        <p:spPr bwMode="auto">
          <a:xfrm>
            <a:off x="571472" y="1643050"/>
            <a:ext cx="1772568" cy="183982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/>
          <a:srcRect l="45215" t="70073" r="41771" b="4015"/>
          <a:stretch>
            <a:fillRect/>
          </a:stretch>
        </p:blipFill>
        <p:spPr bwMode="auto">
          <a:xfrm>
            <a:off x="6929454" y="1571612"/>
            <a:ext cx="1597043" cy="1800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9" name="Рисунок 5" descr="9ae31da2e9da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357694"/>
            <a:ext cx="1568892" cy="190800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/>
          <a:srcRect l="56410" t="67519" r="28120" b="8942"/>
          <a:stretch>
            <a:fillRect/>
          </a:stretch>
        </p:blipFill>
        <p:spPr bwMode="auto">
          <a:xfrm>
            <a:off x="3929058" y="1285860"/>
            <a:ext cx="1800663" cy="1548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5"/>
          <a:srcRect l="39188" t="10037" r="48334" b="67517"/>
          <a:stretch>
            <a:fillRect/>
          </a:stretch>
        </p:blipFill>
        <p:spPr bwMode="auto">
          <a:xfrm>
            <a:off x="785786" y="4390885"/>
            <a:ext cx="1643074" cy="165768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6"/>
          <a:srcRect l="40892" t="57846" r="43980" b="18614"/>
          <a:stretch>
            <a:fillRect/>
          </a:stretch>
        </p:blipFill>
        <p:spPr bwMode="auto">
          <a:xfrm>
            <a:off x="6858016" y="4500570"/>
            <a:ext cx="1747250" cy="1548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928662" y="2285992"/>
            <a:ext cx="914400" cy="928694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600" b="1" dirty="0">
                <a:solidFill>
                  <a:srgbClr val="002060"/>
                </a:solidFill>
              </a:rPr>
              <a:t>Д</a:t>
            </a:r>
            <a:r>
              <a:rPr lang="ru-RU" sz="36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2285984" y="3500438"/>
            <a:ext cx="914400" cy="914400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600" b="1" dirty="0">
                <a:solidFill>
                  <a:srgbClr val="002060"/>
                </a:solidFill>
              </a:rPr>
              <a:t>Д</a:t>
            </a:r>
            <a:r>
              <a:rPr lang="ru-RU" sz="3600" b="1" dirty="0">
                <a:solidFill>
                  <a:srgbClr val="FF0000"/>
                </a:solidFill>
              </a:rPr>
              <a:t>У</a:t>
            </a:r>
          </a:p>
        </p:txBody>
      </p:sp>
      <p:pic>
        <p:nvPicPr>
          <p:cNvPr id="20485" name="Рисунок 7" descr="13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28860" y="4786322"/>
            <a:ext cx="2041525" cy="1565275"/>
          </a:xfrm>
          <a:solidFill>
            <a:schemeClr val="bg1"/>
          </a:solidFill>
          <a:ln>
            <a:solidFill>
              <a:srgbClr val="002060"/>
            </a:solidFill>
          </a:ln>
        </p:spPr>
      </p:pic>
      <p:pic>
        <p:nvPicPr>
          <p:cNvPr id="20486" name="Рисунок 5" descr="9ae31da2e9d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4572000"/>
            <a:ext cx="1219200" cy="1482725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0487" name="Содержимое 9" descr="дуб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071678"/>
            <a:ext cx="2057400" cy="168116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0488" name="Содержимое 3" descr="ae4909597cb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1285860"/>
            <a:ext cx="2640013" cy="10731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0489" name="Прямоугольник 5"/>
          <p:cNvSpPr>
            <a:spLocks noChangeArrowheads="1"/>
          </p:cNvSpPr>
          <p:nvPr/>
        </p:nvSpPr>
        <p:spPr bwMode="auto">
          <a:xfrm>
            <a:off x="928662" y="4929198"/>
            <a:ext cx="914400" cy="914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600" b="1" dirty="0">
                <a:solidFill>
                  <a:srgbClr val="00B050"/>
                </a:solidFill>
              </a:rPr>
              <a:t>Д</a:t>
            </a:r>
            <a:r>
              <a:rPr lang="ru-RU" sz="3600" b="1" dirty="0">
                <a:solidFill>
                  <a:srgbClr val="FF0000"/>
                </a:solidFill>
              </a:rPr>
              <a:t>И</a:t>
            </a:r>
          </a:p>
        </p:txBody>
      </p:sp>
      <p:pic>
        <p:nvPicPr>
          <p:cNvPr id="20490" name="Picture 12"/>
          <p:cNvPicPr>
            <a:picLocks noChangeAspect="1" noChangeArrowheads="1"/>
          </p:cNvPicPr>
          <p:nvPr/>
        </p:nvPicPr>
        <p:blipFill>
          <a:blip r:embed="rId6"/>
          <a:srcRect l="61821" t="55656" r="28232" b="18248"/>
          <a:stretch>
            <a:fillRect/>
          </a:stretch>
        </p:blipFill>
        <p:spPr bwMode="auto">
          <a:xfrm>
            <a:off x="4572000" y="2643182"/>
            <a:ext cx="1143000" cy="16748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0491" name="Picture 16"/>
          <p:cNvPicPr>
            <a:picLocks noChangeAspect="1" noChangeArrowheads="1"/>
          </p:cNvPicPr>
          <p:nvPr/>
        </p:nvPicPr>
        <p:blipFill>
          <a:blip r:embed="rId7"/>
          <a:srcRect l="46448" t="24088" r="42534" b="62775"/>
          <a:stretch>
            <a:fillRect/>
          </a:stretch>
        </p:blipFill>
        <p:spPr bwMode="auto">
          <a:xfrm>
            <a:off x="5000628" y="5072074"/>
            <a:ext cx="1765300" cy="11874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Подбери картинку к слогу</a:t>
            </a: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857224" y="1443030"/>
            <a:ext cx="1060704" cy="9144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2214546" y="2657476"/>
            <a:ext cx="1060704" cy="91440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857224" y="4086236"/>
            <a:ext cx="1060704" cy="91440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643050"/>
            <a:ext cx="1571636" cy="14144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Д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1643050"/>
            <a:ext cx="1571636" cy="14144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rgbClr val="002060"/>
                </a:solidFill>
              </a:rPr>
              <a:t>М</a:t>
            </a:r>
            <a:endParaRPr lang="ru-RU" sz="7200" dirty="0">
              <a:solidFill>
                <a:srgbClr val="002060"/>
              </a:solidFill>
            </a:endParaRPr>
          </a:p>
        </p:txBody>
      </p:sp>
      <p:pic>
        <p:nvPicPr>
          <p:cNvPr id="6" name="Содержимое 3" descr="68985453_1294567313_01Hous00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357298"/>
            <a:ext cx="1857375" cy="199390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14546" y="1643050"/>
            <a:ext cx="1571636" cy="14144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О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4357694"/>
            <a:ext cx="1571636" cy="14144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Д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4357694"/>
            <a:ext cx="1571636" cy="14144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У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4357694"/>
            <a:ext cx="1571636" cy="14144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rgbClr val="002060"/>
                </a:solidFill>
              </a:rPr>
              <a:t>Б</a:t>
            </a:r>
            <a:endParaRPr lang="ru-RU" sz="7200" dirty="0">
              <a:solidFill>
                <a:srgbClr val="002060"/>
              </a:solidFill>
            </a:endParaRPr>
          </a:p>
        </p:txBody>
      </p:sp>
      <p:pic>
        <p:nvPicPr>
          <p:cNvPr id="11" name="Содержимое 9" descr="дуб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143380"/>
            <a:ext cx="2057400" cy="168116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Прочитай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ctr">
              <a:buNone/>
            </a:pPr>
            <a: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МОЛОДЦЫ</a:t>
            </a:r>
            <a:endParaRPr lang="ru-RU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Отгадайте загадку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928794" y="2000240"/>
            <a:ext cx="4900618" cy="35544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Появилась девочка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чашечке цветка.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А была та девочка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Не больше ноготка.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Кто читал такую книжку?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Знает девочку-малышку!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дюймовочка2.jpg"/>
          <p:cNvPicPr>
            <a:picLocks noChangeAspect="1"/>
          </p:cNvPicPr>
          <p:nvPr/>
        </p:nvPicPr>
        <p:blipFill>
          <a:blip r:embed="rId2"/>
          <a:srcRect t="2122" r="2114" b="6428"/>
          <a:stretch>
            <a:fillRect/>
          </a:stretch>
        </p:blipFill>
        <p:spPr>
          <a:xfrm>
            <a:off x="285719" y="285728"/>
            <a:ext cx="8625295" cy="63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Белый столб стоит на крыше.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растет все выше, выше.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Вот дорос он до небес —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исчез.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7" descr="дым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314" y="1214422"/>
            <a:ext cx="4000528" cy="5314712"/>
          </a:xfrm>
          <a:prstGeom prst="rect">
            <a:avLst/>
          </a:prstGeom>
        </p:spPr>
      </p:pic>
      <p:sp>
        <p:nvSpPr>
          <p:cNvPr id="9" name="Текст 2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939784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Отгадай загадки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928802"/>
            <a:ext cx="7929618" cy="2357454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rgbClr val="002060"/>
                </a:solidFill>
              </a:rPr>
              <a:t>Кто всю ночь по крыше бьет.</a:t>
            </a:r>
            <a:br>
              <a:rPr lang="ru-RU" b="0" dirty="0" smtClean="0">
                <a:solidFill>
                  <a:srgbClr val="002060"/>
                </a:solidFill>
              </a:rPr>
            </a:br>
            <a:r>
              <a:rPr lang="ru-RU" b="0" dirty="0" smtClean="0">
                <a:solidFill>
                  <a:srgbClr val="002060"/>
                </a:solidFill>
              </a:rPr>
              <a:t>Да постукивает,</a:t>
            </a:r>
            <a:br>
              <a:rPr lang="ru-RU" b="0" dirty="0" smtClean="0">
                <a:solidFill>
                  <a:srgbClr val="002060"/>
                </a:solidFill>
              </a:rPr>
            </a:br>
            <a:r>
              <a:rPr lang="ru-RU" b="0" dirty="0" smtClean="0">
                <a:solidFill>
                  <a:srgbClr val="002060"/>
                </a:solidFill>
              </a:rPr>
              <a:t>И бормочет и поет, убаюкивает</a:t>
            </a:r>
            <a:r>
              <a:rPr lang="ru-RU" dirty="0" smtClean="0">
                <a:solidFill>
                  <a:srgbClr val="002060"/>
                </a:solidFill>
              </a:rPr>
              <a:t>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642918"/>
            <a:ext cx="7715304" cy="64293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Отгадай загадки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928662" y="1348800"/>
            <a:ext cx="7696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endParaRPr lang="ru-RU" sz="4400" cap="all" dirty="0" smtClean="0"/>
          </a:p>
          <a:p>
            <a:r>
              <a:rPr lang="ru-RU" sz="4400" dirty="0" smtClean="0">
                <a:solidFill>
                  <a:srgbClr val="002060"/>
                </a:solidFill>
              </a:rPr>
              <a:t> </a:t>
            </a:r>
            <a:endParaRPr lang="ru-RU" sz="4400" dirty="0">
              <a:solidFill>
                <a:srgbClr val="002060"/>
              </a:solidFill>
            </a:endParaRPr>
          </a:p>
          <a:p>
            <a:endParaRPr lang="ru-RU" sz="4400" dirty="0"/>
          </a:p>
        </p:txBody>
      </p:sp>
      <p:pic>
        <p:nvPicPr>
          <p:cNvPr id="4" name="Рисунок 3" descr="дождь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07" y="285728"/>
            <a:ext cx="8772258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5" descr="24018292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01000" cy="914400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chemeClr val="tx2"/>
                </a:solidFill>
              </a:rPr>
              <a:t>Подберите слова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ru-RU" sz="4000" dirty="0" smtClean="0">
                <a:solidFill>
                  <a:schemeClr val="tx2"/>
                </a:solidFill>
              </a:rPr>
              <a:t>к схеме</a:t>
            </a: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4038600" y="3048000"/>
            <a:ext cx="762000" cy="762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4340" name="Прямоугольник 5"/>
          <p:cNvSpPr>
            <a:spLocks noChangeArrowheads="1"/>
          </p:cNvSpPr>
          <p:nvPr/>
        </p:nvSpPr>
        <p:spPr bwMode="auto">
          <a:xfrm>
            <a:off x="4800600" y="3048000"/>
            <a:ext cx="762000" cy="762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4341" name="Прямоугольник 6"/>
          <p:cNvSpPr>
            <a:spLocks noChangeArrowheads="1"/>
          </p:cNvSpPr>
          <p:nvPr/>
        </p:nvSpPr>
        <p:spPr bwMode="auto">
          <a:xfrm>
            <a:off x="3276600" y="3048000"/>
            <a:ext cx="762000" cy="76200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 l="56410" t="67519" r="28120" b="8942"/>
          <a:stretch>
            <a:fillRect/>
          </a:stretch>
        </p:blipFill>
        <p:spPr bwMode="auto">
          <a:xfrm>
            <a:off x="5000628" y="1285860"/>
            <a:ext cx="1633159" cy="1404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4343" name="Picture 14"/>
          <p:cNvPicPr>
            <a:picLocks noChangeAspect="1" noChangeArrowheads="1"/>
          </p:cNvPicPr>
          <p:nvPr/>
        </p:nvPicPr>
        <p:blipFill>
          <a:blip r:embed="rId3"/>
          <a:srcRect l="40892" t="57846" r="43980" b="18614"/>
          <a:stretch>
            <a:fillRect/>
          </a:stretch>
        </p:blipFill>
        <p:spPr bwMode="auto">
          <a:xfrm>
            <a:off x="714348" y="4857760"/>
            <a:ext cx="1544080" cy="1368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4"/>
          <a:srcRect l="46448" t="24088" r="42534" b="62775"/>
          <a:stretch>
            <a:fillRect/>
          </a:stretch>
        </p:blipFill>
        <p:spPr bwMode="auto">
          <a:xfrm>
            <a:off x="6858016" y="3214686"/>
            <a:ext cx="1676400" cy="11287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4"/>
          <a:srcRect l="65294" t="48357" r="22348" b="32118"/>
          <a:stretch>
            <a:fillRect/>
          </a:stretch>
        </p:blipFill>
        <p:spPr bwMode="auto">
          <a:xfrm>
            <a:off x="6929454" y="4857760"/>
            <a:ext cx="1534206" cy="1368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5"/>
          <a:srcRect l="45215" t="70073" r="41771" b="4015"/>
          <a:stretch>
            <a:fillRect/>
          </a:stretch>
        </p:blipFill>
        <p:spPr bwMode="auto">
          <a:xfrm>
            <a:off x="7215210" y="1214422"/>
            <a:ext cx="1277633" cy="1440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4"/>
          <a:srcRect l="46860" t="44964" r="43577" b="32336"/>
          <a:stretch>
            <a:fillRect/>
          </a:stretch>
        </p:blipFill>
        <p:spPr bwMode="auto">
          <a:xfrm>
            <a:off x="5000627" y="4487082"/>
            <a:ext cx="1277218" cy="1728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2" name="Рисунок 5" descr="9ae31da2e9da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4500570"/>
            <a:ext cx="1428760" cy="1737581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7"/>
          <a:srcRect l="27075" t="34186" r="43265" b="25160"/>
          <a:stretch>
            <a:fillRect/>
          </a:stretch>
        </p:blipFill>
        <p:spPr bwMode="auto">
          <a:xfrm>
            <a:off x="642909" y="1285860"/>
            <a:ext cx="1810116" cy="1404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3071810"/>
            <a:ext cx="1368000" cy="1368000"/>
          </a:xfrm>
          <a:prstGeom prst="rect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/>
          <a:srcRect l="39365" t="43065" r="37601" b="14598"/>
          <a:stretch>
            <a:fillRect/>
          </a:stretch>
        </p:blipFill>
        <p:spPr bwMode="auto">
          <a:xfrm>
            <a:off x="3000364" y="1274620"/>
            <a:ext cx="1373334" cy="144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Подбери картинки к схеме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71802" y="3143248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00500" y="3143248"/>
            <a:ext cx="92869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929190" y="3143248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366" name="Picture 15"/>
          <p:cNvPicPr>
            <a:picLocks noChangeAspect="1" noChangeArrowheads="1"/>
          </p:cNvPicPr>
          <p:nvPr/>
        </p:nvPicPr>
        <p:blipFill>
          <a:blip r:embed="rId2"/>
          <a:srcRect l="58342" t="27373" r="31520" b="54015"/>
          <a:stretch>
            <a:fillRect/>
          </a:stretch>
        </p:blipFill>
        <p:spPr bwMode="auto">
          <a:xfrm>
            <a:off x="571472" y="1142984"/>
            <a:ext cx="1371600" cy="14128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5367" name="Picture 13"/>
          <p:cNvPicPr>
            <a:picLocks noChangeAspect="1" noChangeArrowheads="1"/>
          </p:cNvPicPr>
          <p:nvPr/>
        </p:nvPicPr>
        <p:blipFill>
          <a:blip r:embed="rId3"/>
          <a:srcRect l="45580" t="24271" r="42232" b="51096"/>
          <a:stretch>
            <a:fillRect/>
          </a:stretch>
        </p:blipFill>
        <p:spPr bwMode="auto">
          <a:xfrm>
            <a:off x="428596" y="4786322"/>
            <a:ext cx="1524000" cy="1524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5368" name="Picture 2"/>
          <p:cNvPicPr>
            <a:picLocks noChangeAspect="1" noChangeArrowheads="1"/>
          </p:cNvPicPr>
          <p:nvPr/>
        </p:nvPicPr>
        <p:blipFill>
          <a:blip r:embed="rId4"/>
          <a:srcRect l="66345" t="21898" r="23575" b="61496"/>
          <a:stretch>
            <a:fillRect/>
          </a:stretch>
        </p:blipFill>
        <p:spPr bwMode="auto">
          <a:xfrm>
            <a:off x="2428860" y="4929198"/>
            <a:ext cx="1447800" cy="13446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5369" name="Picture 3"/>
          <p:cNvPicPr>
            <a:picLocks noChangeAspect="1" noChangeArrowheads="1"/>
          </p:cNvPicPr>
          <p:nvPr/>
        </p:nvPicPr>
        <p:blipFill>
          <a:blip r:embed="rId5"/>
          <a:srcRect l="64264" t="22627" r="19156" b="58577"/>
          <a:stretch>
            <a:fillRect/>
          </a:stretch>
        </p:blipFill>
        <p:spPr bwMode="auto">
          <a:xfrm>
            <a:off x="4429124" y="4929198"/>
            <a:ext cx="2057400" cy="13239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5370" name="Picture 4"/>
          <p:cNvPicPr>
            <a:picLocks noChangeAspect="1" noChangeArrowheads="1"/>
          </p:cNvPicPr>
          <p:nvPr/>
        </p:nvPicPr>
        <p:blipFill>
          <a:blip r:embed="rId4"/>
          <a:srcRect l="66447" t="50366" r="21414" b="31203"/>
          <a:stretch>
            <a:fillRect/>
          </a:stretch>
        </p:blipFill>
        <p:spPr bwMode="auto">
          <a:xfrm>
            <a:off x="6858000" y="4876800"/>
            <a:ext cx="1828800" cy="1565275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3" name="Рисунок 6" descr="поднос.png"/>
          <p:cNvPicPr>
            <a:picLocks noChangeAspect="1"/>
          </p:cNvPicPr>
          <p:nvPr/>
        </p:nvPicPr>
        <p:blipFill>
          <a:blip r:embed="rId6"/>
          <a:srcRect t="15012" r="4167" b="6924"/>
          <a:stretch>
            <a:fillRect/>
          </a:stretch>
        </p:blipFill>
        <p:spPr bwMode="auto">
          <a:xfrm>
            <a:off x="6858018" y="1071546"/>
            <a:ext cx="1401510" cy="158400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4" name="Содержимое 3" descr="сундук.png"/>
          <p:cNvPicPr>
            <a:picLocks noGrp="1" noChangeAspect="1"/>
          </p:cNvPicPr>
          <p:nvPr>
            <p:ph idx="1"/>
          </p:nvPr>
        </p:nvPicPr>
        <p:blipFill>
          <a:blip r:embed="rId7"/>
          <a:srcRect t="9554" r="2977"/>
          <a:stretch>
            <a:fillRect/>
          </a:stretch>
        </p:blipFill>
        <p:spPr>
          <a:xfrm>
            <a:off x="4643438" y="1428736"/>
            <a:ext cx="1500198" cy="1352549"/>
          </a:xfrm>
          <a:solidFill>
            <a:srgbClr val="00B0F0"/>
          </a:solidFill>
          <a:ln>
            <a:solidFill>
              <a:schemeClr val="accent1"/>
            </a:solidFill>
          </a:ln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2"/>
          <a:srcRect l="61821" t="55656" r="28232" b="18248"/>
          <a:stretch>
            <a:fillRect/>
          </a:stretch>
        </p:blipFill>
        <p:spPr bwMode="auto">
          <a:xfrm>
            <a:off x="7143768" y="2928934"/>
            <a:ext cx="1143000" cy="1674813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8"/>
          <a:srcRect l="35736" t="36861" r="34912" b="22263"/>
          <a:stretch>
            <a:fillRect/>
          </a:stretch>
        </p:blipFill>
        <p:spPr bwMode="auto">
          <a:xfrm>
            <a:off x="2500298" y="1428736"/>
            <a:ext cx="1716629" cy="13320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49065" t="19708" r="42398" b="59671"/>
          <a:stretch>
            <a:fillRect/>
          </a:stretch>
        </p:blipFill>
        <p:spPr bwMode="auto">
          <a:xfrm>
            <a:off x="642910" y="2857496"/>
            <a:ext cx="1242796" cy="169200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9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107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Отгадайте загадку</vt:lpstr>
      <vt:lpstr>Слайд 3</vt:lpstr>
      <vt:lpstr>Отгадай загадки</vt:lpstr>
      <vt:lpstr>Кто всю ночь по крыше бьет. Да постукивает, И бормочет и поет, убаюкивает?</vt:lpstr>
      <vt:lpstr>Слайд 6</vt:lpstr>
      <vt:lpstr>Слайд 7</vt:lpstr>
      <vt:lpstr>Подберите слова к схеме</vt:lpstr>
      <vt:lpstr>Подбери картинки к схеме</vt:lpstr>
      <vt:lpstr>Рассели по домикам</vt:lpstr>
      <vt:lpstr>Подбери картинки к схеме</vt:lpstr>
      <vt:lpstr>Подбери картинку к слогу</vt:lpstr>
      <vt:lpstr>Прочитай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Любимая мамочка</cp:lastModifiedBy>
  <cp:revision>52</cp:revision>
  <dcterms:created xsi:type="dcterms:W3CDTF">2014-06-25T06:46:58Z</dcterms:created>
  <dcterms:modified xsi:type="dcterms:W3CDTF">2016-03-26T11:42:38Z</dcterms:modified>
</cp:coreProperties>
</file>