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7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94" r:id="rId11"/>
    <p:sldId id="292" r:id="rId12"/>
    <p:sldId id="293" r:id="rId13"/>
    <p:sldId id="269" r:id="rId14"/>
    <p:sldId id="272" r:id="rId15"/>
    <p:sldId id="270" r:id="rId16"/>
    <p:sldId id="271" r:id="rId17"/>
    <p:sldId id="275" r:id="rId18"/>
    <p:sldId id="289" r:id="rId19"/>
    <p:sldId id="291" r:id="rId20"/>
    <p:sldId id="295" r:id="rId21"/>
    <p:sldId id="276" r:id="rId22"/>
    <p:sldId id="277" r:id="rId23"/>
    <p:sldId id="278" r:id="rId24"/>
    <p:sldId id="296" r:id="rId25"/>
    <p:sldId id="279" r:id="rId26"/>
    <p:sldId id="282" r:id="rId27"/>
    <p:sldId id="283" r:id="rId28"/>
    <p:sldId id="297" r:id="rId29"/>
    <p:sldId id="284" r:id="rId30"/>
    <p:sldId id="285" r:id="rId31"/>
    <p:sldId id="286" r:id="rId32"/>
    <p:sldId id="298" r:id="rId33"/>
    <p:sldId id="287" r:id="rId34"/>
    <p:sldId id="288" r:id="rId35"/>
    <p:sldId id="300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D9D52E0-68E3-4016-ACFE-FC6BAF1E5300}" type="datetimeFigureOut">
              <a:rPr lang="ru-RU"/>
              <a:pPr>
                <a:defRPr/>
              </a:pPr>
              <a:t>26.03.2016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F60481-E133-497D-AEAA-928FDB152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87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1EF538-42A4-46D8-A040-DD0EB89004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A2E1A-F17E-4486-A8F8-87FCFDDBDDD5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5F6D-942C-4876-8016-DFD1C6772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9B5B8-2194-4E0B-BAD8-7549C4DA585A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C8C6A-0590-4198-894F-A1547EB6F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AA1ED-C466-4A71-955F-909D290B019B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5CA8C-2E8D-472B-9379-B7DE2072D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2EC36-66A5-4B3A-A539-4C0E32EC52F8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0A59C-1839-4CF0-B171-A9EE9AEA2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882C-B55E-4B0C-B2B2-3403DCB188FE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96DD8-41C8-4702-B107-340001C73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9B32F-6D10-4A97-8C0E-40866386B894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3C9FA-EB03-4300-BCCB-832009EA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4060-ED94-416F-9B57-C29EE9FDCF8F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D39F-1852-4301-AF28-94CB86383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5863C-6F4D-45B3-90B8-12614FC2FC8A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97849-6DCA-4C43-8432-C0F170E62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777D2-ACDA-495B-8ED9-656EAF062D0D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E5EC-94B9-499A-A832-F65CBF688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6AF45-6FDB-4A5B-B718-82ABCCCA464F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7D894-DAB5-47AE-BD06-2C110C19D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4DFE4-332A-4A5A-9646-3355989CE59A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4943-2DF8-41C2-A43D-5D4540CE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7EEA83-EED6-45AB-B9D0-741A95858D38}" type="datetimeFigureOut">
              <a:rPr lang="en-US"/>
              <a:pPr>
                <a:defRPr/>
              </a:pPr>
              <a:t>3/26/2016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C2164F-DEAC-4E77-A8BE-64D59684B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43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med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Lanos\&#1056;&#1072;&#1073;&#1086;&#1095;&#1080;&#1081;%20&#1089;&#1090;&#1086;&#1083;\03%20Allegro.wma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3 Allegr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C:\Documents and Settings\Дима\Рабочий стол\фото для визитки\общая фотка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Ансамбль «</a:t>
            </a:r>
            <a:r>
              <a:rPr lang="ru-RU" sz="6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Скрипунелла</a:t>
            </a:r>
            <a:r>
              <a:rPr lang="ru-RU" sz="6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»</a:t>
            </a:r>
            <a:endParaRPr lang="ru-RU" sz="6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u="sng" dirty="0" smtClean="0"/>
              <a:t>2012 год</a:t>
            </a:r>
            <a:endParaRPr lang="ru-RU" i="1" u="sng" dirty="0"/>
          </a:p>
        </p:txBody>
      </p:sp>
      <p:pic>
        <p:nvPicPr>
          <p:cNvPr id="53250" name="Picture 2" descr="D:\работы (ДШИ)\фото и видео с ДШИ\Творческий вечер\Обложки\101MSDCF\DSC011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2296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митрий\Desktop\дши\фото Мой класс\20141002-0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8686800" cy="6515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1924"/>
            <a:ext cx="8229600" cy="1143000"/>
          </a:xfrm>
        </p:spPr>
        <p:txBody>
          <a:bodyPr/>
          <a:lstStyle/>
          <a:p>
            <a:r>
              <a:rPr lang="ru-RU" i="1" u="sng" dirty="0" smtClean="0">
                <a:solidFill>
                  <a:schemeClr val="accent4">
                    <a:lumMod val="75000"/>
                  </a:schemeClr>
                </a:solidFill>
              </a:rPr>
              <a:t>2013 год</a:t>
            </a:r>
            <a:endParaRPr lang="ru-RU" i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митрий\Desktop\дши\Отсканировано 06.01.2015 16-4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90499"/>
            <a:ext cx="8763000" cy="6520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ru-RU" i="1" u="sng" dirty="0" smtClean="0"/>
              <a:t>2014 год</a:t>
            </a:r>
            <a:endParaRPr lang="ru-RU" i="1" u="sng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Дима\Рабочий стол\фото для визитки\ансамбли.jpg"/>
          <p:cNvPicPr>
            <a:picLocks/>
          </p:cNvPicPr>
          <p:nvPr/>
        </p:nvPicPr>
        <p:blipFill>
          <a:blip r:embed="rId2" cstate="print"/>
          <a:srcRect l="5892" t="58676" r="4910" b="3082"/>
          <a:stretch>
            <a:fillRect/>
          </a:stretch>
        </p:blipFill>
        <p:spPr>
          <a:xfrm>
            <a:off x="152400" y="152400"/>
            <a:ext cx="8915400" cy="655320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Наш ансамбль ведет активную концертную деятельность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C:\Documents and Settings\Дима\Рабочий стол\фоты\Скрипунелла фото с концерта\101OLYMP\P4274625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фото\IMG_5700-1шт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28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Documents and Settings\Дима\Рабочий стол\фоты\Скрипунелла фото с концерта\P3019099.JPG"/>
          <p:cNvPicPr>
            <a:picLocks/>
          </p:cNvPicPr>
          <p:nvPr/>
        </p:nvPicPr>
        <p:blipFill>
          <a:blip r:embed="rId2" cstate="print"/>
          <a:srcRect t="7845" r="4635" b="6696"/>
          <a:stretch>
            <a:fillRect/>
          </a:stretch>
        </p:blipFill>
        <p:spPr>
          <a:xfrm>
            <a:off x="152400" y="228600"/>
            <a:ext cx="8839200" cy="647700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Отсканировано 19.10.2011 12-3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97" t="7928" r="11340" b="7545"/>
          <a:stretch>
            <a:fillRect/>
          </a:stretch>
        </p:blipFill>
        <p:spPr>
          <a:xfrm>
            <a:off x="152400" y="228600"/>
            <a:ext cx="8822635" cy="6477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И активно принимает участие в различных конкурсах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100_3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40000">
            <a:off x="-221046" y="1184057"/>
            <a:ext cx="6053308" cy="4539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Documents and Settings\Администратор\Рабочий стол\Отсканировано 19.10.2011 12-33 (3).bmp"/>
          <p:cNvPicPr>
            <a:picLocks noChangeAspect="1" noChangeArrowheads="1"/>
          </p:cNvPicPr>
          <p:nvPr/>
        </p:nvPicPr>
        <p:blipFill>
          <a:blip r:embed="rId3" cstate="print"/>
          <a:srcRect l="1680" t="1177" r="902" b="1104"/>
          <a:stretch>
            <a:fillRect/>
          </a:stretch>
        </p:blipFill>
        <p:spPr bwMode="auto">
          <a:xfrm rot="900000">
            <a:off x="4354999" y="560699"/>
            <a:ext cx="4099637" cy="586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Дмитрий\Рабочий стол\100_2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52400"/>
            <a:ext cx="5486400" cy="4114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000_0003.jpg"/>
          <p:cNvPicPr>
            <a:picLocks noChangeAspect="1"/>
          </p:cNvPicPr>
          <p:nvPr/>
        </p:nvPicPr>
        <p:blipFill>
          <a:blip r:embed="rId3" cstate="print"/>
          <a:srcRect l="26942" r="20873"/>
          <a:stretch>
            <a:fillRect/>
          </a:stretch>
        </p:blipFill>
        <p:spPr>
          <a:xfrm>
            <a:off x="0" y="615627"/>
            <a:ext cx="4343400" cy="624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172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2060"/>
                </a:solidFill>
              </a:rPr>
              <a:t>Наш девиз: «Учится музыке нужно не для того чтобы стать великим музыкантом, а для того, чтобы быть лучшим в любой профессии»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работы (ДШИ)\Отсканировано 20.05.2014 23-52 (9).bmp"/>
          <p:cNvPicPr>
            <a:picLocks noChangeAspect="1" noChangeArrowheads="1"/>
          </p:cNvPicPr>
          <p:nvPr/>
        </p:nvPicPr>
        <p:blipFill>
          <a:blip r:embed="rId2"/>
          <a:srcRect l="4933" t="783" r="57575" b="45945"/>
          <a:stretch>
            <a:fillRect/>
          </a:stretch>
        </p:blipFill>
        <p:spPr bwMode="auto">
          <a:xfrm rot="5400000">
            <a:off x="2261937" y="-737937"/>
            <a:ext cx="4572000" cy="818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335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i="1" dirty="0" smtClean="0">
                <a:solidFill>
                  <a:srgbClr val="002060"/>
                </a:solidFill>
              </a:rPr>
              <a:t>Ежегодно в классе скрипки проводится конкурс творческих работ учащихся и родителей «Музыка глазами детей». Дети учатся думать над музыкальным образом, фантазировать, привлекают к этому действию родителей, бабушек, дедушек. В архиве класса имеются работы в форме поделок, рисунков, сочинений. </a:t>
            </a:r>
            <a:endParaRPr lang="ru-RU" sz="1800" i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Documents and Settings\Дима\Рабочий стол\фоты\Скрипунелла фото с концерта\P3019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828800"/>
            <a:ext cx="6453166" cy="4839875"/>
          </a:xfr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Дима\Рабочий стол\фоты\Скрипунелла фото с концерта\P3019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072097" cy="369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Дима\Рабочий стол\фоты\Скрипунелла фото с концерта\P3019067.JPG"/>
          <p:cNvPicPr>
            <a:picLocks noChangeAspect="1" noChangeArrowheads="1"/>
          </p:cNvPicPr>
          <p:nvPr/>
        </p:nvPicPr>
        <p:blipFill>
          <a:blip r:embed="rId3" cstate="print"/>
          <a:srcRect t="12963" b="7407"/>
          <a:stretch>
            <a:fillRect/>
          </a:stretch>
        </p:blipFill>
        <p:spPr bwMode="auto">
          <a:xfrm>
            <a:off x="3429000" y="3048000"/>
            <a:ext cx="5595353" cy="368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Дима\Рабочий стол\фоты\Скрипунелла фото с концерта\P3019068.JPG"/>
          <p:cNvPicPr>
            <a:picLocks noChangeAspect="1" noChangeArrowheads="1"/>
          </p:cNvPicPr>
          <p:nvPr/>
        </p:nvPicPr>
        <p:blipFill>
          <a:blip r:embed="rId2" cstate="print"/>
          <a:srcRect t="8333" b="6250"/>
          <a:stretch>
            <a:fillRect/>
          </a:stretch>
        </p:blipFill>
        <p:spPr bwMode="auto">
          <a:xfrm>
            <a:off x="3505200" y="152400"/>
            <a:ext cx="5527287" cy="341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Дима\Рабочий стол\фоты\Скрипунелла фото с концерта\P3019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20" y="2928934"/>
            <a:ext cx="5724203" cy="370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митрий\Desktop\20140410-0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"/>
            <a:ext cx="4876800" cy="650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dirty="0" smtClean="0">
                <a:solidFill>
                  <a:srgbClr val="002060"/>
                </a:solidFill>
                <a:latin typeface="Ariston" pitchFamily="66" charset="0"/>
              </a:rPr>
              <a:t>Родительские собрания</a:t>
            </a:r>
            <a:endParaRPr lang="ru-RU" sz="5400" dirty="0">
              <a:solidFill>
                <a:srgbClr val="002060"/>
              </a:solidFill>
              <a:latin typeface="Ariston" pitchFamily="66" charset="0"/>
            </a:endParaRPr>
          </a:p>
        </p:txBody>
      </p:sp>
      <p:pic>
        <p:nvPicPr>
          <p:cNvPr id="6146" name="Picture 2" descr="D:\фоты\ДШИ\100_2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294649" cy="547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Администратор\Рабочий стол\Отсканировано 19.10.2011 12-50 (4).bmp"/>
          <p:cNvPicPr>
            <a:picLocks noChangeAspect="1" noChangeArrowheads="1"/>
          </p:cNvPicPr>
          <p:nvPr/>
        </p:nvPicPr>
        <p:blipFill>
          <a:blip r:embed="rId2" cstate="print"/>
          <a:srcRect l="10879" t="4521" r="12580" b="4521"/>
          <a:stretch>
            <a:fillRect/>
          </a:stretch>
        </p:blipFill>
        <p:spPr bwMode="auto">
          <a:xfrm>
            <a:off x="5056414" y="609600"/>
            <a:ext cx="3935186" cy="612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Documents and Settings\Администратор\Рабочий стол\Отсканировано 19.10.2011 12-50 (3).bmp"/>
          <p:cNvPicPr>
            <a:picLocks noChangeAspect="1" noChangeArrowheads="1"/>
          </p:cNvPicPr>
          <p:nvPr/>
        </p:nvPicPr>
        <p:blipFill>
          <a:blip r:embed="rId3" cstate="print"/>
          <a:srcRect l="4887" t="4896" r="4887" b="8617"/>
          <a:stretch>
            <a:fillRect/>
          </a:stretch>
        </p:blipFill>
        <p:spPr bwMode="auto">
          <a:xfrm rot="-720000">
            <a:off x="306105" y="516202"/>
            <a:ext cx="5334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фоты\ДШИ\100_2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057400"/>
            <a:ext cx="6278563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D:\фоты\ДШИ\100_2915.jpg"/>
          <p:cNvPicPr>
            <a:picLocks noChangeAspect="1" noChangeArrowheads="1"/>
          </p:cNvPicPr>
          <p:nvPr/>
        </p:nvPicPr>
        <p:blipFill>
          <a:blip r:embed="rId3" cstate="print"/>
          <a:srcRect b="11211"/>
          <a:stretch>
            <a:fillRect/>
          </a:stretch>
        </p:blipFill>
        <p:spPr bwMode="auto">
          <a:xfrm rot="20983872">
            <a:off x="258207" y="421449"/>
            <a:ext cx="5029199" cy="334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фоты\21\P5210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 descr="D:\фоты\21\P521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00026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i="1" dirty="0" smtClean="0"/>
              <a:t>Ансамбль «Скрипунелла» ведет и творческую работу, а именно, сотрудничает с другими коллективами Детской школы искусств:</a:t>
            </a:r>
            <a:br>
              <a:rPr lang="ru-RU" sz="2200" i="1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 оркестром народных инструментов музыкального отделения;</a:t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ансамблем домристов;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инструментальным ансамблем эстетического отделения «Колокольчик»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Дима\Рабочий стол\фото для визитки\конкурс и с колокольчиком.jpg"/>
          <p:cNvPicPr>
            <a:picLocks noGrp="1"/>
          </p:cNvPicPr>
          <p:nvPr>
            <p:ph idx="1"/>
          </p:nvPr>
        </p:nvPicPr>
        <p:blipFill>
          <a:blip r:embed="rId2" cstate="print"/>
          <a:srcRect l="1377" t="52601" r="3098" b="6648"/>
          <a:stretch>
            <a:fillRect/>
          </a:stretch>
        </p:blipFill>
        <p:spPr>
          <a:xfrm>
            <a:off x="1295400" y="2590800"/>
            <a:ext cx="6607551" cy="3929090"/>
          </a:xfr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i="1" dirty="0" smtClean="0">
                <a:solidFill>
                  <a:schemeClr val="accent2">
                    <a:lumMod val="50000"/>
                  </a:schemeClr>
                </a:solidFill>
              </a:rPr>
              <a:t>За 20 лет сменилось девять составов юных скрипачей</a:t>
            </a:r>
            <a:endParaRPr lang="ru-RU" sz="60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6572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танцевальным ансамблем «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Шатлык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Дима\Рабочий стол\фоты\Скрипунелла фото с концерта\P30190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990600"/>
            <a:ext cx="8052262" cy="5715000"/>
          </a:xfr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инструментальным ансамблем музыкального отделения «Регион»</a:t>
            </a:r>
            <a:endParaRPr lang="ru-RU"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Дима\Рабочий стол\фоты\Скрипунелла фото с концерта\P301909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95400"/>
            <a:ext cx="8001000" cy="5410200"/>
          </a:xfr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 театральным коллективом «Прикосновение»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D:\работы (ДШИ)\Фото концерта\1[18-33-28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IMG_2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8400" y="1752600"/>
            <a:ext cx="6604000" cy="4953000"/>
          </a:xfrm>
          <a:effectLst>
            <a:softEdge rad="112500"/>
          </a:effectLst>
        </p:spPr>
      </p:pic>
      <p:pic>
        <p:nvPicPr>
          <p:cNvPr id="5" name="Picture 2" descr="C:\Documents and Settings\Дима\Рабочий стол\фоты\Скрипунелла фото с концерта\P3019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76200"/>
            <a:ext cx="3429000" cy="485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ston" pitchFamily="66" charset="0"/>
              </a:rPr>
              <a:t>Наш руководитель</a:t>
            </a:r>
            <a:endParaRPr lang="ru-RU" sz="5400" dirty="0">
              <a:solidFill>
                <a:schemeClr val="accent3">
                  <a:lumMod val="40000"/>
                  <a:lumOff val="60000"/>
                </a:schemeClr>
              </a:solidFill>
              <a:latin typeface="Ariston" pitchFamily="66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Содержимое 5" descr="100_2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686800" cy="6515099"/>
          </a:xfr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D:\фоты\21\P5210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Дима\Рабочий стол\я  учусь\фото для визитки\fy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542" t="15319" r="26274" b="5977"/>
          <a:stretch>
            <a:fillRect/>
          </a:stretch>
        </p:blipFill>
        <p:spPr>
          <a:xfrm>
            <a:off x="304800" y="152400"/>
            <a:ext cx="8686800" cy="6535024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1995 год</a:t>
            </a:r>
            <a:endParaRPr lang="ru-RU" i="1" u="sng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Дима\Рабочий стол\я  учусь\фото для визитки\ансамбл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2192"/>
          <a:stretch>
            <a:fillRect/>
          </a:stretch>
        </p:blipFill>
        <p:spPr>
          <a:xfrm>
            <a:off x="-1" y="0"/>
            <a:ext cx="6110027" cy="4191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 год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Documents and Settings\Дима\Рабочий стол\я  учусь\фото для визитки\ансамбли.jpg"/>
          <p:cNvPicPr>
            <a:picLocks noChangeAspect="1" noChangeArrowheads="1"/>
          </p:cNvPicPr>
          <p:nvPr/>
        </p:nvPicPr>
        <p:blipFill>
          <a:blip r:embed="rId3" cstate="print"/>
          <a:srcRect l="7143" t="4040" r="4286" b="56136"/>
          <a:stretch>
            <a:fillRect/>
          </a:stretch>
        </p:blipFill>
        <p:spPr bwMode="auto">
          <a:xfrm>
            <a:off x="4038600" y="3505200"/>
            <a:ext cx="496062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Дима\Рабочий стол\12.jpg"/>
          <p:cNvPicPr>
            <a:picLocks noChangeAspect="1" noChangeArrowheads="1"/>
          </p:cNvPicPr>
          <p:nvPr/>
        </p:nvPicPr>
        <p:blipFill>
          <a:blip r:embed="rId2" cstate="print"/>
          <a:srcRect t="11272" r="21786" b="20242"/>
          <a:stretch>
            <a:fillRect/>
          </a:stretch>
        </p:blipFill>
        <p:spPr bwMode="auto">
          <a:xfrm>
            <a:off x="2636184" y="152400"/>
            <a:ext cx="6355416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 год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433" t="10001" b="6667"/>
          <a:stretch>
            <a:fillRect/>
          </a:stretch>
        </p:blipFill>
        <p:spPr>
          <a:xfrm>
            <a:off x="152400" y="3200400"/>
            <a:ext cx="6174858" cy="3505200"/>
          </a:xfrm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Дима\Рабочий стол\фотки распечатать\4 ш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"/>
            <a:ext cx="5323417" cy="3992563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 год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C:\Documents and Settings\Дима\Рабочий стол\фоты\Скрипунелла фото с концерта\P3019091.JPG"/>
          <p:cNvPicPr>
            <a:picLocks noChangeAspect="1" noChangeArrowheads="1"/>
          </p:cNvPicPr>
          <p:nvPr/>
        </p:nvPicPr>
        <p:blipFill>
          <a:blip r:embed="rId3" cstate="print"/>
          <a:srcRect t="13398"/>
          <a:stretch>
            <a:fillRect/>
          </a:stretch>
        </p:blipFill>
        <p:spPr bwMode="auto">
          <a:xfrm>
            <a:off x="3733800" y="3276600"/>
            <a:ext cx="527935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Дима\Рабочий стол\фоты\Скрипунелла фото с концерта\P3019099.JPG"/>
          <p:cNvPicPr>
            <a:picLocks noChangeAspect="1" noChangeArrowheads="1"/>
          </p:cNvPicPr>
          <p:nvPr/>
        </p:nvPicPr>
        <p:blipFill>
          <a:blip r:embed="rId2" cstate="print"/>
          <a:srcRect l="2703" t="18146" r="2703"/>
          <a:stretch>
            <a:fillRect/>
          </a:stretch>
        </p:blipFill>
        <p:spPr bwMode="auto">
          <a:xfrm rot="-1020000">
            <a:off x="389508" y="704128"/>
            <a:ext cx="5334000" cy="3461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Documents and Settings\Дима\Рабочий стол\фотки распечатать\8 ш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750" t="6667" r="2500"/>
          <a:stretch>
            <a:fillRect/>
          </a:stretch>
        </p:blipFill>
        <p:spPr>
          <a:xfrm>
            <a:off x="3200400" y="2324608"/>
            <a:ext cx="5867400" cy="4380992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год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3019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620000" cy="5715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год</a:t>
            </a:r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299</TotalTime>
  <Words>163</Words>
  <Application>Microsoft Office PowerPoint</Application>
  <PresentationFormat>Экран (4:3)</PresentationFormat>
  <Paragraphs>22</Paragraphs>
  <Slides>35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Ансамбль «Скрипунелла»</vt:lpstr>
      <vt:lpstr>Наш девиз: «Учится музыке нужно не для того чтобы стать великим музыкантом, а для того, чтобы быть лучшим в любой профессии»</vt:lpstr>
      <vt:lpstr>За 20 лет сменилось девять составов юных скрипачей</vt:lpstr>
      <vt:lpstr>1995 год</vt:lpstr>
      <vt:lpstr>2001 год</vt:lpstr>
      <vt:lpstr>2006 год</vt:lpstr>
      <vt:lpstr>2008 год</vt:lpstr>
      <vt:lpstr>2009 год</vt:lpstr>
      <vt:lpstr>2010 год</vt:lpstr>
      <vt:lpstr>2012 год</vt:lpstr>
      <vt:lpstr>2013 год</vt:lpstr>
      <vt:lpstr>2014 год</vt:lpstr>
      <vt:lpstr>Наш ансамбль ведет активную концертную деятельность</vt:lpstr>
      <vt:lpstr>Презентация PowerPoint</vt:lpstr>
      <vt:lpstr>Презентация PowerPoint</vt:lpstr>
      <vt:lpstr>Презентация PowerPoint</vt:lpstr>
      <vt:lpstr>И активно принимает участие в различных конкурсах</vt:lpstr>
      <vt:lpstr>Презентация PowerPoint</vt:lpstr>
      <vt:lpstr>Презентация PowerPoint</vt:lpstr>
      <vt:lpstr>Презентация PowerPoint</vt:lpstr>
      <vt:lpstr>Ежегодно в классе скрипки проводится конкурс творческих работ учащихся и родителей «Музыка глазами детей». Дети учатся думать над музыкальным образом, фантазировать, привлекают к этому действию родителей, бабушек, дедушек. В архиве класса имеются работы в форме поделок, рисунков, сочинений. </vt:lpstr>
      <vt:lpstr>Презентация PowerPoint</vt:lpstr>
      <vt:lpstr>Презентация PowerPoint</vt:lpstr>
      <vt:lpstr>Презентация PowerPoint</vt:lpstr>
      <vt:lpstr>Родительские собрания</vt:lpstr>
      <vt:lpstr>Презентация PowerPoint</vt:lpstr>
      <vt:lpstr>Презентация PowerPoint</vt:lpstr>
      <vt:lpstr>Презентация PowerPoint</vt:lpstr>
      <vt:lpstr>Ансамбль «Скрипунелла» ведет и творческую работу, а именно, сотрудничает с другими коллективами Детской школы искусств:   - с оркестром народных инструментов музыкального отделения; - ансамблем домристов; - инструментальным ансамблем эстетического отделения «Колокольчик»</vt:lpstr>
      <vt:lpstr>- танцевальным ансамблем «Шатлык»</vt:lpstr>
      <vt:lpstr>- инструментальным ансамблем музыкального отделения «Регион»</vt:lpstr>
      <vt:lpstr>- с театральным коллективом «Прикосновение»</vt:lpstr>
      <vt:lpstr>Наш руководитель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Microsoft Office</cp:lastModifiedBy>
  <cp:revision>34</cp:revision>
  <dcterms:modified xsi:type="dcterms:W3CDTF">2016-03-26T14:12:40Z</dcterms:modified>
</cp:coreProperties>
</file>