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hobby-terra.ru/wp-content/uploads/2012/12/Novogodnyaya-origami-elk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hobby-terra.ru/wp-content/uploads/2012/12/Novogodnyaya-origami-elka-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hobby-terra.ru/wp-content/uploads/2012/12/Novogodnyaya-origami-elka-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hobby-terra.ru/wp-content/uploads/2012/12/Novogodnyaya-origami-elka-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hobby-terra.ru/wp-content/uploads/2012/12/Novogodnyaya-origami-elka-1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hobby-terra.ru/wp-content/uploads/2012/12/Novogodnyaya-origami-elka-1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hobby-terra.ru/wp-content/uploads/2012/12/Novogodnyaya-origami-elka-1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hobby-terra.ru/wp-content/uploads/2012/12/Novogodnyaya-origami-elka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cuments\&#1085;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hobby-terra.ru/wp-content/uploads/2012/12/Novogodnyaya-origami-elka-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hobby-terra.ru/wp-content/uploads/2012/12/Novogodnyaya-origami-elka-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hobby-terra.ru/wp-content/uploads/2012/12/Novogodnyaya-origami-elka-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hobby-terra.ru/wp-content/uploads/2012/12/Novogodnyaya-origami-elka-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hobby-terra.ru/wp-content/uploads/2012/12/Novogodnyaya-origami-elka-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hobby-terra.ru/wp-content/uploads/2012/12/Novogodnyaya-origami-elka-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ownloads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1524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990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Ёлочка -оригами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191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Выполнил: воспитатель </a:t>
            </a:r>
            <a:r>
              <a:rPr lang="ru-RU" sz="2000" dirty="0" err="1" smtClean="0"/>
              <a:t>Чаевская</a:t>
            </a:r>
            <a:r>
              <a:rPr lang="ru-RU" sz="2000" dirty="0" smtClean="0"/>
              <a:t> В.В </a:t>
            </a:r>
          </a:p>
          <a:p>
            <a:pPr algn="r"/>
            <a:r>
              <a:rPr lang="ru-RU" sz="2000" dirty="0" smtClean="0"/>
              <a:t>МБДОУ «ДСОВ №135» г Братск</a:t>
            </a:r>
            <a:endParaRPr lang="ru-RU" sz="2000" dirty="0"/>
          </a:p>
        </p:txBody>
      </p:sp>
      <p:pic>
        <p:nvPicPr>
          <p:cNvPr id="13" name="Рисунок 12" descr="Новогодняя-оригами-елка">
            <a:hlinkClick r:id="rId4" tooltip="&quot;Новогодняя-оригами-елка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31241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7">
            <a:hlinkClick r:id="rId4" tooltip="&quot;Новогодняя-оригами-елка-7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7437"/>
            <a:ext cx="3657600" cy="3052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050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7</a:t>
            </a:r>
            <a:r>
              <a:rPr lang="ru-RU" sz="2400" dirty="0" smtClean="0"/>
              <a:t> Подгибаем нижний угол внутрь.</a:t>
            </a:r>
            <a:endParaRPr lang="ru-RU" sz="2400" dirty="0"/>
          </a:p>
        </p:txBody>
      </p:sp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8">
            <a:hlinkClick r:id="rId4" tooltip="&quot;Новогодняя-оригами-елка-8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191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990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8</a:t>
            </a:r>
            <a:r>
              <a:rPr lang="ru-RU" sz="2400" dirty="0" smtClean="0"/>
              <a:t>  Перелистывая ,так же подгибаем остальные углы . Треугольник хвойных лап готов! Начинаем собирать ярусы ёлки : надрезаем боковые стороны параллельно нижнему краю.</a:t>
            </a:r>
            <a:endParaRPr lang="ru-RU" sz="2400" dirty="0"/>
          </a:p>
        </p:txBody>
      </p:sp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9">
            <a:hlinkClick r:id="rId4" tooltip="&quot;Новогодняя-оригами-елка-9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57437"/>
            <a:ext cx="4419600" cy="3357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62200" y="990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9 </a:t>
            </a:r>
            <a:r>
              <a:rPr lang="ru-RU" sz="2400" dirty="0" smtClean="0"/>
              <a:t>Формируем крону: отгибаем углы между надрезами и вгибаем их.</a:t>
            </a:r>
            <a:endParaRPr lang="ru-RU" sz="24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10">
            <a:hlinkClick r:id="rId4" tooltip="&quot;Новогодняя-оригами-елка-10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0" y="1219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10 </a:t>
            </a:r>
            <a:r>
              <a:rPr lang="ru-RU" sz="2400" dirty="0" smtClean="0"/>
              <a:t>Праздничная ёлка оригами почти готова . Ствол собираем из квадрата  вдвое меньшего размера следуя   описанию 1-7</a:t>
            </a:r>
            <a:endParaRPr lang="ru-RU" sz="24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11">
            <a:hlinkClick r:id="rId4" tooltip="&quot;Новогодняя-оригами-елка-11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038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0" y="1219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11 </a:t>
            </a:r>
            <a:r>
              <a:rPr lang="ru-RU" sz="2400" dirty="0" smtClean="0"/>
              <a:t>Склеиваем ствол и крону  , соединяем</a:t>
            </a:r>
            <a:endParaRPr lang="ru-RU" sz="24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12">
            <a:hlinkClick r:id="rId4" tooltip="&quot;Новогодняя-оригами-елка-12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000250"/>
            <a:ext cx="39624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71800" y="99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12 </a:t>
            </a:r>
            <a:r>
              <a:rPr lang="ru-RU" sz="2400" dirty="0" smtClean="0"/>
              <a:t>Новогодняя ёлка из бумаги готова!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">
            <a:hlinkClick r:id="rId4" tooltip="&quot;Новогодняя-оригами-елка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00250"/>
            <a:ext cx="3352799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09800" y="1066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13 </a:t>
            </a:r>
            <a:r>
              <a:rPr lang="ru-RU" sz="2400" dirty="0" smtClean="0"/>
              <a:t>Украсить нашу новогоднюю красавицу на свой вкус и цвет!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1905000"/>
            <a:ext cx="426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Творческих успехов Вам и вашим деткам!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ownloads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1524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3200" dirty="0"/>
          </a:p>
        </p:txBody>
      </p:sp>
      <p:pic>
        <p:nvPicPr>
          <p:cNvPr id="1026" name="Picture 2" descr="C:\Users\1\Downloads\елка-нарядная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371599" y="1600200"/>
            <a:ext cx="3206662" cy="3657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11" name="н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48200" y="5791200"/>
            <a:ext cx="304800" cy="304800"/>
          </a:xfrm>
          <a:prstGeom prst="rect">
            <a:avLst/>
          </a:prstGeom>
        </p:spPr>
      </p:pic>
      <p:pic>
        <p:nvPicPr>
          <p:cNvPr id="10" name="Picture 4" descr="C:\Users\1\Downloads\ёлка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00200"/>
            <a:ext cx="30480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ownloads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C:\Users\1\Downloads\з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1" y="2819400"/>
            <a:ext cx="2895600" cy="2743200"/>
          </a:xfrm>
          <a:prstGeom prst="rect">
            <a:avLst/>
          </a:prstGeom>
          <a:noFill/>
        </p:spPr>
      </p:pic>
      <p:pic>
        <p:nvPicPr>
          <p:cNvPr id="5" name="Picture 4" descr="C:\Users\1\Downloads\кб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96000" y="2895600"/>
            <a:ext cx="19050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914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изготовления ёлочки нам понадобятся: большой квадрат зелёного цвета и маленький квадрат коричневого цвета</a:t>
            </a:r>
            <a:endParaRPr lang="ru-RU" sz="2400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Новогодняя-оригами-елка-1">
            <a:hlinkClick r:id="rId4" tooltip="&quot;Новогодняя-оригами-елка-1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7437"/>
            <a:ext cx="4038600" cy="3052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7400" y="10668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1</a:t>
            </a:r>
            <a:r>
              <a:rPr lang="ru-RU" sz="2400" dirty="0" smtClean="0"/>
              <a:t> Намечаем первые линии сгибов на квадратном </a:t>
            </a:r>
            <a:r>
              <a:rPr lang="ru-RU" sz="2400" dirty="0" smtClean="0"/>
              <a:t>листе.</a:t>
            </a:r>
            <a:endParaRPr lang="ru-RU" sz="24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Новогодняя-оригами-елка-2">
            <a:hlinkClick r:id="rId4" tooltip="&quot;Новогодняя-оригами-елка-2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7437"/>
            <a:ext cx="3505200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0" y="1066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Шаг2</a:t>
            </a:r>
            <a:r>
              <a:rPr lang="ru-RU" sz="2400" dirty="0" smtClean="0"/>
              <a:t> По созданным линиям одинарный квадрат легко складывается в двойной квадрат.</a:t>
            </a:r>
            <a:endParaRPr lang="ru-RU" sz="2400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3">
            <a:hlinkClick r:id="rId4" tooltip="&quot;Новогодняя-оригами-елка-3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800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95600" y="5334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3  </a:t>
            </a:r>
            <a:r>
              <a:rPr lang="ru-RU" sz="2400" dirty="0" smtClean="0"/>
              <a:t>Кладём квадрат открытой стороной к себе .Отгибаем правую сторону верхнего  угла к середине .Вгибаем правый угол.</a:t>
            </a:r>
            <a:endParaRPr lang="ru-RU" sz="24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4">
            <a:hlinkClick r:id="rId4" tooltip="&quot;Новогодняя-оригами-елка-4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57437"/>
            <a:ext cx="3810000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90800" y="1219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4</a:t>
            </a:r>
            <a:r>
              <a:rPr lang="ru-RU" sz="2400" dirty="0" smtClean="0"/>
              <a:t> Вгибаем левый угол</a:t>
            </a:r>
            <a:endParaRPr lang="ru-RU" sz="2400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5">
            <a:hlinkClick r:id="rId4" tooltip="&quot;Новогодняя-оригами-елка-5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57437"/>
            <a:ext cx="4114800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718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5</a:t>
            </a:r>
            <a:r>
              <a:rPr lang="ru-RU" sz="2400" dirty="0" smtClean="0"/>
              <a:t> Переворачиваем</a:t>
            </a:r>
            <a:endParaRPr lang="ru-RU" sz="24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ownloads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Новогодняя-оригами-елка-6">
            <a:hlinkClick r:id="rId4" tooltip="&quot;Новогодняя-оригами-елка-6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57437"/>
            <a:ext cx="4114800" cy="32813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95600" y="1066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6</a:t>
            </a:r>
            <a:r>
              <a:rPr lang="ru-RU" sz="2400" dirty="0" smtClean="0"/>
              <a:t> Вгибаем углы с обратной стороны</a:t>
            </a:r>
            <a:endParaRPr lang="ru-RU" sz="2400" dirty="0"/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189</Words>
  <Application>Microsoft Office PowerPoint</Application>
  <PresentationFormat>Экран (4:3)</PresentationFormat>
  <Paragraphs>18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32</cp:revision>
  <dcterms:created xsi:type="dcterms:W3CDTF">2016-01-17T02:53:30Z</dcterms:created>
  <dcterms:modified xsi:type="dcterms:W3CDTF">2016-03-27T11:54:49Z</dcterms:modified>
</cp:coreProperties>
</file>