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70" r:id="rId5"/>
    <p:sldId id="269" r:id="rId6"/>
    <p:sldId id="257" r:id="rId7"/>
    <p:sldId id="258" r:id="rId8"/>
    <p:sldId id="259" r:id="rId9"/>
    <p:sldId id="266" r:id="rId10"/>
    <p:sldId id="260" r:id="rId11"/>
    <p:sldId id="261" r:id="rId12"/>
    <p:sldId id="262" r:id="rId13"/>
    <p:sldId id="265" r:id="rId14"/>
    <p:sldId id="263" r:id="rId15"/>
    <p:sldId id="278" r:id="rId16"/>
    <p:sldId id="271" r:id="rId17"/>
    <p:sldId id="264" r:id="rId18"/>
    <p:sldId id="272" r:id="rId19"/>
    <p:sldId id="273" r:id="rId20"/>
    <p:sldId id="274" r:id="rId21"/>
    <p:sldId id="277" r:id="rId22"/>
    <p:sldId id="276" r:id="rId23"/>
    <p:sldId id="275" r:id="rId24"/>
    <p:sldId id="279" r:id="rId25"/>
    <p:sldId id="280" r:id="rId26"/>
    <p:sldId id="281" r:id="rId27"/>
    <p:sldId id="282" r:id="rId28"/>
    <p:sldId id="285" r:id="rId29"/>
    <p:sldId id="284" r:id="rId30"/>
    <p:sldId id="288" r:id="rId31"/>
    <p:sldId id="287" r:id="rId32"/>
    <p:sldId id="286" r:id="rId33"/>
    <p:sldId id="283" r:id="rId34"/>
    <p:sldId id="291" r:id="rId35"/>
    <p:sldId id="290" r:id="rId36"/>
    <p:sldId id="289" r:id="rId37"/>
    <p:sldId id="293" r:id="rId38"/>
    <p:sldId id="297" r:id="rId39"/>
    <p:sldId id="292" r:id="rId40"/>
    <p:sldId id="296" r:id="rId41"/>
    <p:sldId id="302" r:id="rId42"/>
    <p:sldId id="298" r:id="rId43"/>
    <p:sldId id="295" r:id="rId44"/>
    <p:sldId id="299" r:id="rId45"/>
    <p:sldId id="294" r:id="rId46"/>
    <p:sldId id="300" r:id="rId47"/>
    <p:sldId id="301" r:id="rId48"/>
    <p:sldId id="304" r:id="rId49"/>
    <p:sldId id="303" r:id="rId50"/>
    <p:sldId id="309" r:id="rId51"/>
    <p:sldId id="308" r:id="rId52"/>
    <p:sldId id="307" r:id="rId53"/>
    <p:sldId id="312" r:id="rId54"/>
    <p:sldId id="311" r:id="rId55"/>
    <p:sldId id="313" r:id="rId56"/>
    <p:sldId id="310" r:id="rId57"/>
    <p:sldId id="314" r:id="rId58"/>
    <p:sldId id="317" r:id="rId59"/>
    <p:sldId id="318" r:id="rId60"/>
    <p:sldId id="315" r:id="rId61"/>
    <p:sldId id="316" r:id="rId62"/>
    <p:sldId id="305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D308-1BA9-4D5D-A933-73D1E5420F8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530CE-DD37-450D-8758-5D2E854EB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КАК ЖИВОТНЫЕ ГОТОВЯТСЯ К ЗИМЕ.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429000"/>
            <a:ext cx="6400800" cy="1752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ПРЕЗЕНТАЦИЯ ПО ИОС (познавательное развитие)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714356"/>
            <a:ext cx="4572000" cy="483209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Кто на ветке шишки грыз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бросал объедки вниз?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Кто по ёлкам ловко скачет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взлетает на дубы?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Кто в дупле орешки прячет?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Сушит на зиму грибы.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edetkam.ru/images/phocagallery/osen/thumbs/phoca_thumb_l_os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animalsfoto.com/photo/5d/5d0013f7c4497b593df2fd6d470a2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zooinform.ru/en/squirr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proxy12.media.online.ua/uol/r2-5f8e418f70/4fb3a26526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Чем же зимой будет питаться белка?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Она делает запасы. Грибы сушит, натыкая их на острые ветки, орехи в ямки прячет, которую выкапывает сама среди кустов. Если попадется вам такая кладовая, не трогайте её, белке эти орешки нужнее.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animalsfoto.com/photo/b2/b28ea632ff4b00c1d950b075ed8316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udalenie-dereviev.ru/wp-content/uploads/2011/03/%D0%91%D0%B0%D0%BB%D0%B0%D1%88%D0%B8%D1%85%D0%B0-%D0%91%D0%B0%D0%BB%D0%B0%D1%88%D0%B8%D1%85%D0%B8%D0%BD%D1%81%D0%BA%D0%B8%D0%B9-%D0%BE%D0%BA%D1%80%D1%83%D0%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img0.liveinternet.ru/images/attach/c/8/100/706/100706964_5031314_oNv56t8kM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s018.radikal.ru/i520/1210/85/eeb6de935f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Задачи.</a:t>
            </a:r>
            <a:b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Расширять, углублять, закреплять знания детей о лесных животных.</a:t>
            </a:r>
            <a:b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Продолжить учить отыскивать причины изменений в жизни животных в изменении условий их обитания, устанавливать причинно-следственные связи.</a:t>
            </a:r>
            <a:b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Развивать кругозор, сообразительность, словарный запас, образность и выразительность речи.</a:t>
            </a:r>
            <a:b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Воспитывать любовь к животным, интерес к родной природе, эмоциональную отзывчивость и любознательность.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o.r-b.ru/img/header/101971/agressivnaja-belka-otpravila-v-bolnicu-amerikanskogo-pochtal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lub.foto.ru/gallery/images/photo/2011/03/28/1741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2.bp.blogspot.com/_7BKRIK3K-08/TAvoNJloftI/AAAAAAAAHLU/BzD3JUJGCho/s1600/DSC_5958.jpg%22,tid:%22OIP.M6cc1d7ec9fa59ac6d10e924d7467e12ao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skachat-kartinki.ru/img/picture/Oct/24/3cd616ca01d8be2be53d77c00d7f2c8f/min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571612"/>
            <a:ext cx="728664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день осенний, в день пригожий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колючий шар похожий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 лесной тропинке шел,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полянке гриб нашел.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 грибы - я вам скажу - 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Очень нравятся....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stihi.ru/pics/2016/03/14/3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mikhailpopov.com/sites/default/files/images/gal/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universe-tss.su/uploads/posts/2014-10/thumbs/1414330019_animals-in-autumn-30__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relaxpost.ru/uploads/images/00/00/20/2015/09/09/b64063ce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29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ds02.infourok.ru/uploads/ex/0cda/0000d029-e4dcc766/hello_html_442dce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f15.ifotki.info/org/b4e1459c0827792b1b9572c3eaec7582bc8627160617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http://econet.ru/uploads/pictures/187438/content_ezhi3__econet_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s://m1news.ru/vk/img.php?url=http://cs7055.vk.me/c7004/v7004665/cff1/-Fiq9qwnw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60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357298"/>
            <a:ext cx="5715008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Вперевалку зверь идет 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 малину и по мед. 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Любит сладкое он очень. 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 когда приходит осень, 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Лезет в яму до весны, 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Где он спит и видит сны.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 descr="https://avatarko.ru/img/kartinka/33/zhivotnye_medved_325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4996" name="Picture 4" descr="http://storage.surfingbird.ru/l/15/1/21/0/r2_cs625230.vk.me_u172H7waYp8_11c146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49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oceanfactov.ru/wp-content/uploads/2015/06/Screenshot_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90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ic.pics.livejournal.com/_kusa_/7376120/112870/112870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0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zoofirma.ru/images/stories/sicret/23/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1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img.mota.ru/upload/wallpapers/source/2009/07/16/10/03/13408/nature_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•День и ночь по лесу рыщет,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День и ночь добычу ищет.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Ходит-бродит ... молчком,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Уши серые — торчком.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vremena-goda.su/uploads/photos/show/%5b1%5d_2_Apr_13_%5b2%5d_28_Jan_15/758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s://img-fotki.yandex.ru/get/2714/45415829.5e/0_e9314_5863024b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bookin.org.ru/book/2558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42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animalsfoto.com/photo/fe/fe444adbd4767ec2140fe301b81f70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Рыжая, изящная,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Есть и черно-бурая. 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Пышный хвост. Нестрашная, 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хищной всё ж натурою.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read.ihunter.ru/uploads/images/00/00/01/2014/08/25/4ac0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panorama.am/news_images/267/798037_2/f55c5fef9ec91c_55c5fef9ecd18.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stihi.ru/pics/2012/09/06/8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62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sportstill.ru/post/imgs/5623b440f2d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www.velvet.by/files/userfiles/17621/6katz7yod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fototelegraf.ru/wp-content/uploads/2011/10/zayat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data13.gallery.ru/albums/gallery/89192--37728247-m549x500-u41e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t.stranamam.ru/data/cache/2013sep/30/38/9622761_14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boombob.ru/img/picture/Jul/12/9488bcc9e88a81582788c8a6f4d8fa37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63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xn----8sbiecm6bhdx8i.xn--p1ai/sites/default/files/images/okruzhayushhij_mir/Primorskiy_kray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85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ped-kopilka.ru/upload/blogs/16313_e78eaf7e4f81f04a507f14e094a5f786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95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2.bp.blogspot.com/-KV-NE4JOyio/VKpXzcOoyPI/AAAAAAAAHyc/Desmk0n45to/s1600/383552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29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www.den-za-dnem.ru/gal/albums/userpics/10001/m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16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cdn.oboi7.com/static/images/m/b5/c3/b5c3744e04ddc2f939137f7a36323569c0e1cf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36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puzzleit.ru/files/puzzles/127/127419/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870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26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xallyava.ru/images/Fauna_Hischniki/Kunitsa/0bd6366b4274221fa1be9561586ec9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46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slavyanskaya-kultura.ru/images/88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animalreader.ru/wp-content/uploads/2014/05/barsuk2-e1401207904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77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olitsa-tours.ru/images/foto/oseh_les/1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439.xn----7sbbpbez6dfgd.xn--p1ai/wp-content/uploads/2013/04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s://cdn5.imgbb.ru/user/211/2116059/201601/22b336a4af9f88dcdefdaa9530b0aa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ender.ru/gallery/image/50336/2.jpg?1440399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3918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boombob.ru/img/picture/Jul/12/9488bcc9e88a81582788c8a6f4d8fa37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63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cp14.nevsepic.com.ua/209/20886/thumbs/1385260346-autumn_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73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avivas.ru/img/news/201410/194433624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93</TotalTime>
  <Words>50</Words>
  <Application>Microsoft Office PowerPoint</Application>
  <PresentationFormat>Экран (4:3)</PresentationFormat>
  <Paragraphs>9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Тема1</vt:lpstr>
      <vt:lpstr>КАК ЖИВОТНЫЕ ГОТОВЯТСЯ К ЗИМЕ.</vt:lpstr>
      <vt:lpstr>Задачи. Расширять, углублять, закреплять знания детей о лесных животных. Продолжить учить отыскивать причины изменений в жизни животных в изменении условий их обитания, устанавливать причинно-следственные связи. Развивать кругозор, сообразительность, словарный запас, образность и выразительность речи. Воспитывать любовь к животным, интерес к родной природе, эмоциональную отзывчивость и любознательность.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Чем же зимой будет питаться белка? - Она делает запасы. Грибы сушит, натыкая их на острые ветки, орехи в ямки прячет, которую выкапывает сама среди кустов. Если попадется вам такая кладовая, не трогайте её, белке эти орешки нужнее.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•День и ночь по лесу рыщет, День и ночь добычу ищет. Ходит-бродит ... молчком, Уши серые — торчком.</vt:lpstr>
      <vt:lpstr>Слайд 39</vt:lpstr>
      <vt:lpstr>Слайд 40</vt:lpstr>
      <vt:lpstr>Слайд 41</vt:lpstr>
      <vt:lpstr>Рыжая, изящная, Есть и черно-бурая.  Пышный хвост. Нестрашная,  С хищной всё ж натурою.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ЖИВОТНЫЕ ГОТОВЯТСЯ К ЗИМЕ.</dc:title>
  <dc:creator>User</dc:creator>
  <cp:lastModifiedBy>User</cp:lastModifiedBy>
  <cp:revision>11</cp:revision>
  <dcterms:created xsi:type="dcterms:W3CDTF">2016-10-20T20:06:22Z</dcterms:created>
  <dcterms:modified xsi:type="dcterms:W3CDTF">2016-10-27T10:57:56Z</dcterms:modified>
</cp:coreProperties>
</file>