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56" r:id="rId5"/>
    <p:sldId id="258" r:id="rId6"/>
    <p:sldId id="257" r:id="rId7"/>
    <p:sldId id="269" r:id="rId8"/>
    <p:sldId id="259" r:id="rId9"/>
    <p:sldId id="260" r:id="rId10"/>
    <p:sldId id="261" r:id="rId11"/>
    <p:sldId id="270" r:id="rId12"/>
    <p:sldId id="271" r:id="rId13"/>
    <p:sldId id="262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216023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Презентация внеклассного занятия </a:t>
            </a:r>
            <a:br>
              <a:rPr lang="ru-RU" sz="3600" dirty="0" smtClean="0"/>
            </a:br>
            <a:r>
              <a:rPr lang="ru-RU" sz="3600" dirty="0" smtClean="0"/>
              <a:t>« Праздник </a:t>
            </a:r>
            <a:r>
              <a:rPr lang="ru-RU" sz="3600" dirty="0" smtClean="0"/>
              <a:t>Благовещения </a:t>
            </a:r>
            <a:r>
              <a:rPr lang="ru-RU" sz="3600" dirty="0" smtClean="0"/>
              <a:t>Пресвятой Богородицы»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1" y="3501009"/>
            <a:ext cx="4680520" cy="243365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Учителя английского языка и ОРКСЭ </a:t>
            </a:r>
          </a:p>
          <a:p>
            <a:r>
              <a:rPr lang="ru-RU" dirty="0" smtClean="0"/>
              <a:t>МБОУ « Приволжская СОШ №2»</a:t>
            </a:r>
          </a:p>
          <a:p>
            <a:r>
              <a:rPr lang="ru-RU" dirty="0" smtClean="0"/>
              <a:t> Осипенко Валентины Петровны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6353"/>
            <a:ext cx="370581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16633"/>
            <a:ext cx="7765353" cy="864096"/>
          </a:xfrm>
        </p:spPr>
        <p:txBody>
          <a:bodyPr/>
          <a:lstStyle/>
          <a:p>
            <a:pPr marL="0" indent="0">
              <a:buNone/>
            </a:pPr>
            <a:r>
              <a:rPr lang="ru-RU" sz="4000" i="1" u="sng" dirty="0" smtClean="0">
                <a:latin typeface="Monotype Corsiva" panose="03010101010201010101" pitchFamily="66" charset="0"/>
              </a:rPr>
              <a:t>Традиция выпуска птиц на волю</a:t>
            </a:r>
            <a:endParaRPr lang="ru-RU" sz="4000" i="1" u="sng" dirty="0"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924873" cy="388843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93515" y="980728"/>
            <a:ext cx="4017085" cy="5400599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Наши прабабушки и прадедушки очень любили старинный обычай – на праздник Благовещения выпускать на волю птичек, в память той радости, которую принесли всему миру весть о скором рождении Спасителя. Они специально ездили на птичий базар и покупали птичку «на выпуск». </a:t>
            </a:r>
          </a:p>
        </p:txBody>
      </p:sp>
    </p:spTree>
    <p:extLst>
      <p:ext uri="{BB962C8B-B14F-4D97-AF65-F5344CB8AC3E}">
        <p14:creationId xmlns:p14="http://schemas.microsoft.com/office/powerpoint/2010/main" val="5132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920879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Народные традиции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42999" y="476672"/>
            <a:ext cx="3346704" cy="496855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/>
              <a:t>В благовещенские дни чуть ли не на руках носили кур. Например, чтобы курицы не </a:t>
            </a:r>
            <a:r>
              <a:rPr lang="ru-RU" sz="1800" dirty="0" smtClean="0"/>
              <a:t>убегали, проводили </a:t>
            </a:r>
            <a:r>
              <a:rPr lang="ru-RU" sz="1800" dirty="0"/>
              <a:t>целый ритуал. Чтобы курицы не несли яйца, где попало, и не теряли их, хозяйки весь мусор, что смели за день, не выбрасывали, а складывали в специальную ёмкость. </a:t>
            </a:r>
            <a:r>
              <a:rPr lang="ru-RU" sz="1800" dirty="0" smtClean="0"/>
              <a:t>Верили</a:t>
            </a:r>
            <a:r>
              <a:rPr lang="ru-RU" sz="1800" dirty="0"/>
              <a:t>, что от такой процедуры напрямую зависит численный прирост </a:t>
            </a:r>
            <a:r>
              <a:rPr lang="ru-RU" sz="1800" dirty="0" smtClean="0"/>
              <a:t>яиц.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7" y="476672"/>
            <a:ext cx="3744416" cy="4392488"/>
          </a:xfrm>
        </p:spPr>
      </p:pic>
    </p:spTree>
    <p:extLst>
      <p:ext uri="{BB962C8B-B14F-4D97-AF65-F5344CB8AC3E}">
        <p14:creationId xmlns:p14="http://schemas.microsoft.com/office/powerpoint/2010/main" val="252471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3690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Народные традиции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1520"/>
            <a:ext cx="3805882" cy="442567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1" y="731520"/>
            <a:ext cx="3959295" cy="4713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Примерно на Благовещенье выпускали первый раз на поле скот. Его пытались защитить от ведьм. Для этого в воротах или в дверях хлева клали пучки крапивы или лебеды. Иногда этими травами застилали всю дорогу до пастбища. Иногда травы заговаривали и вешали в углах хлева или над дверями. </a:t>
            </a:r>
          </a:p>
        </p:txBody>
      </p:sp>
    </p:spTree>
    <p:extLst>
      <p:ext uri="{BB962C8B-B14F-4D97-AF65-F5344CB8AC3E}">
        <p14:creationId xmlns:p14="http://schemas.microsoft.com/office/powerpoint/2010/main" val="18099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908720"/>
            <a:ext cx="3388660" cy="4728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Почему праздник так называется?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Чего не разрешалось делать на праздник?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Что разрешалось делать?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016375" cy="4598749"/>
          </a:xfrm>
        </p:spPr>
      </p:pic>
    </p:spTree>
    <p:extLst>
      <p:ext uri="{BB962C8B-B14F-4D97-AF65-F5344CB8AC3E}">
        <p14:creationId xmlns:p14="http://schemas.microsoft.com/office/powerpoint/2010/main" val="5379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92480" cy="6858000"/>
          </a:xfrm>
        </p:spPr>
      </p:pic>
    </p:spTree>
    <p:extLst>
      <p:ext uri="{BB962C8B-B14F-4D97-AF65-F5344CB8AC3E}">
        <p14:creationId xmlns:p14="http://schemas.microsoft.com/office/powerpoint/2010/main" val="5658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632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895850" y="731838"/>
            <a:ext cx="4248150" cy="56499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Меня зовут Осипенко Валентина Петровна.</a:t>
            </a:r>
          </a:p>
          <a:p>
            <a:pPr marL="45720" indent="0">
              <a:buNone/>
            </a:pPr>
            <a:r>
              <a:rPr lang="ru-RU" sz="2800" dirty="0" smtClean="0"/>
              <a:t>Уже в течение нескольких лет я преподаю ОРКСЭ.</a:t>
            </a:r>
          </a:p>
          <a:p>
            <a:pPr marL="45720" indent="0">
              <a:buNone/>
            </a:pPr>
            <a:r>
              <a:rPr lang="ru-RU" sz="2800" dirty="0" smtClean="0"/>
              <a:t>Мне нравится этот предмет, так как он дает возможность вести с детьми откровенный разговор и помогает вложить в их души зерна добра</a:t>
            </a:r>
            <a:endParaRPr lang="ru-RU" sz="28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3795713" cy="5905500"/>
          </a:xfrm>
        </p:spPr>
      </p:pic>
    </p:spTree>
    <p:extLst>
      <p:ext uri="{BB962C8B-B14F-4D97-AF65-F5344CB8AC3E}">
        <p14:creationId xmlns:p14="http://schemas.microsoft.com/office/powerpoint/2010/main" val="16143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1"/>
            <a:ext cx="4341995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дают уроки ОРКСЭ?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93515" y="476672"/>
            <a:ext cx="4017085" cy="514957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Дети на каждом уроке усваивают добродетели. У них формируется позитивное отношение к окружающему миру, другим людям и самому себе. Урок православной культуры несет добро,  способствует обретению учащимися положительного нравственного опыта, пробуждает желание различать и  пытаться победить в себе плохое, научить раскаиваться, просить прощения, слушаться родителей, любить окружающий мир, своих близких, одноклассников.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Валентина\Downloads\imgpreview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268760"/>
            <a:ext cx="4125971" cy="436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93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913562" cy="5183188"/>
          </a:xfrm>
        </p:spPr>
      </p:pic>
    </p:spTree>
    <p:extLst>
      <p:ext uri="{BB962C8B-B14F-4D97-AF65-F5344CB8AC3E}">
        <p14:creationId xmlns:p14="http://schemas.microsoft.com/office/powerpoint/2010/main" val="35552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Благовещение Пресвятой Богородицы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980728"/>
            <a:ext cx="5046712" cy="4656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7 апреля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7" y="2899579"/>
            <a:ext cx="7910264" cy="889461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     Инесса </a:t>
            </a:r>
            <a:r>
              <a:rPr lang="ru-RU" sz="2000" dirty="0" err="1" smtClean="0"/>
              <a:t>Поздникова</a:t>
            </a:r>
            <a:r>
              <a:rPr lang="ru-RU" sz="2000" dirty="0" smtClean="0"/>
              <a:t>                            Михаил Нестеров</a:t>
            </a:r>
            <a:br>
              <a:rPr lang="ru-RU" sz="2000" dirty="0" smtClean="0"/>
            </a:br>
            <a:r>
              <a:rPr lang="ru-RU" sz="2000" dirty="0" smtClean="0"/>
              <a:t>         Андрей Шишкин                       Владимир </a:t>
            </a:r>
            <a:r>
              <a:rPr lang="ru-RU" sz="2000" dirty="0" err="1" smtClean="0"/>
              <a:t>Боровиковский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395538" y="0"/>
            <a:ext cx="8280918" cy="420623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         </a:t>
            </a:r>
            <a:r>
              <a:rPr lang="ru-RU" sz="2400" dirty="0" smtClean="0">
                <a:latin typeface="Monotype Corsiva" panose="03010101010201010101" pitchFamily="66" charset="0"/>
              </a:rPr>
              <a:t>Картины  русских художников « Благовещение»   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        «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гов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55" y="514724"/>
            <a:ext cx="3051437" cy="236956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5"/>
            <a:ext cx="3312368" cy="2325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813459"/>
            <a:ext cx="3312369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55" y="3813459"/>
            <a:ext cx="3051437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572500" cy="5442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572500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Народные традиции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741368"/>
            <a:ext cx="8572500" cy="1166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35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Икона 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Благовещение Пресвятой Богородицы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459243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2961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Русский хоровод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3497802"/>
            <a:ext cx="4140897" cy="213951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2" y="1412776"/>
            <a:ext cx="3899188" cy="4656592"/>
          </a:xfrm>
        </p:spPr>
      </p:pic>
      <p:sp>
        <p:nvSpPr>
          <p:cNvPr id="8" name="Прямоугольник 7"/>
          <p:cNvSpPr/>
          <p:nvPr/>
        </p:nvSpPr>
        <p:spPr>
          <a:xfrm>
            <a:off x="4464424" y="1772816"/>
            <a:ext cx="4428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Благовещение девушки и молодцы гурьбой выходили на улицу и выкликивали весну играми и песнями. А давайте и мы с вами порадуем весну, исполним для неё хороводную песню.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344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Georgia</vt:lpstr>
      <vt:lpstr>Monotype Corsiva</vt:lpstr>
      <vt:lpstr>Times New Roman</vt:lpstr>
      <vt:lpstr>Trebuchet MS</vt:lpstr>
      <vt:lpstr>Воздушный поток</vt:lpstr>
      <vt:lpstr>Презентация внеклассного занятия  « Праздник Благовещения Пресвятой Богородицы»</vt:lpstr>
      <vt:lpstr>Презентация PowerPoint</vt:lpstr>
      <vt:lpstr>Что дают уроки ОРКСЭ?</vt:lpstr>
      <vt:lpstr>Презентация PowerPoint</vt:lpstr>
      <vt:lpstr>Благовещение Пресвятой Богородицы</vt:lpstr>
      <vt:lpstr>       Инесса Поздникова                            Михаил Нестеров          Андрей Шишкин                       Владимир Боровиковский</vt:lpstr>
      <vt:lpstr>Народные традиции</vt:lpstr>
      <vt:lpstr>Икона  Благовещение Пресвятой Богородицы</vt:lpstr>
      <vt:lpstr>Русский хоровод</vt:lpstr>
      <vt:lpstr>Традиция выпуска птиц на волю</vt:lpstr>
      <vt:lpstr>Народные традиции</vt:lpstr>
      <vt:lpstr>Народные традиции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Валентина</cp:lastModifiedBy>
  <cp:revision>9</cp:revision>
  <dcterms:modified xsi:type="dcterms:W3CDTF">2015-08-13T17:52:56Z</dcterms:modified>
</cp:coreProperties>
</file>