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7B1EC-E7B1-4196-9414-6E01A8F6232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5AB2-52A2-4BDB-BC38-0DA708E39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75AB2-52A2-4BDB-BC38-0DA708E39B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яц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3929090" cy="5302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60" y="500042"/>
            <a:ext cx="2938442" cy="16652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Длинное ухо,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Комочек пуха,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Прыгает ловко,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 морковку.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34404" cy="7683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самое пугливое животное. Чуть услышит какой шорох – сразу бежать, он отличный спортсмен. Летом заяц серый, а зимой меняет шубку на белый цвет. Питается заяц морковкой, капустой, яблоками, а также веточками, травой и корой. Заячий дом – под кустом.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58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1643074" cy="150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ельчо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214422"/>
            <a:ext cx="1690678" cy="150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Стрелка вправо 30"/>
          <p:cNvSpPr/>
          <p:nvPr/>
        </p:nvSpPr>
        <p:spPr>
          <a:xfrm rot="13831197">
            <a:off x="504026" y="3682053"/>
            <a:ext cx="3552493" cy="2128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волчо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000108"/>
            <a:ext cx="157638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зайч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071546"/>
            <a:ext cx="142876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едвежонок.jpg"/>
          <p:cNvPicPr>
            <a:picLocks noChangeAspect="1"/>
          </p:cNvPicPr>
          <p:nvPr/>
        </p:nvPicPr>
        <p:blipFill>
          <a:blip r:embed="rId6" cstate="print"/>
          <a:srcRect l="8534" r="20117"/>
          <a:stretch>
            <a:fillRect/>
          </a:stretch>
        </p:blipFill>
        <p:spPr>
          <a:xfrm>
            <a:off x="5715008" y="1000108"/>
            <a:ext cx="1583482" cy="142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лисён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8998" y="1214422"/>
            <a:ext cx="2005002" cy="140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 к каждому из взрослых животных его детёныша и дай ему название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059827c68c9302ad3cd42eeaf5e73dc05304b773_preview.jpg"/>
          <p:cNvPicPr>
            <a:picLocks noChangeAspect="1"/>
          </p:cNvPicPr>
          <p:nvPr/>
        </p:nvPicPr>
        <p:blipFill>
          <a:blip r:embed="rId8" cstate="print"/>
          <a:srcRect r="7677"/>
          <a:stretch>
            <a:fillRect/>
          </a:stretch>
        </p:blipFill>
        <p:spPr>
          <a:xfrm>
            <a:off x="3071802" y="5072074"/>
            <a:ext cx="192882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104052_825084.jpg"/>
          <p:cNvPicPr>
            <a:picLocks noChangeAspect="1"/>
          </p:cNvPicPr>
          <p:nvPr/>
        </p:nvPicPr>
        <p:blipFill>
          <a:blip r:embed="rId9" cstate="print"/>
          <a:srcRect l="4055" r="11355"/>
          <a:stretch>
            <a:fillRect/>
          </a:stretch>
        </p:blipFill>
        <p:spPr>
          <a:xfrm>
            <a:off x="0" y="4314831"/>
            <a:ext cx="1752416" cy="254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бел.jpg"/>
          <p:cNvPicPr>
            <a:picLocks noChangeAspect="1"/>
          </p:cNvPicPr>
          <p:nvPr/>
        </p:nvPicPr>
        <p:blipFill>
          <a:blip r:embed="rId10" cstate="print"/>
          <a:srcRect l="17752" r="17752"/>
          <a:stretch>
            <a:fillRect/>
          </a:stretch>
        </p:blipFill>
        <p:spPr>
          <a:xfrm>
            <a:off x="4786314" y="4572008"/>
            <a:ext cx="1766388" cy="20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волк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728" y="4929198"/>
            <a:ext cx="1766884" cy="159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лиса.jpg"/>
          <p:cNvPicPr>
            <a:picLocks noChangeAspect="1"/>
          </p:cNvPicPr>
          <p:nvPr/>
        </p:nvPicPr>
        <p:blipFill>
          <a:blip r:embed="rId12" cstate="print"/>
          <a:srcRect l="15700"/>
          <a:stretch>
            <a:fillRect/>
          </a:stretch>
        </p:blipFill>
        <p:spPr>
          <a:xfrm>
            <a:off x="6429388" y="5214950"/>
            <a:ext cx="1595427" cy="1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мед.jpg"/>
          <p:cNvPicPr>
            <a:picLocks noChangeAspect="1"/>
          </p:cNvPicPr>
          <p:nvPr/>
        </p:nvPicPr>
        <p:blipFill>
          <a:blip r:embed="rId13" cstate="print"/>
          <a:srcRect l="11220" r="7677"/>
          <a:stretch>
            <a:fillRect/>
          </a:stretch>
        </p:blipFill>
        <p:spPr>
          <a:xfrm>
            <a:off x="7541025" y="4500570"/>
            <a:ext cx="1602975" cy="151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Стрелка вправо 31"/>
          <p:cNvSpPr/>
          <p:nvPr/>
        </p:nvSpPr>
        <p:spPr>
          <a:xfrm rot="17842949">
            <a:off x="1442092" y="3676420"/>
            <a:ext cx="2878218" cy="17164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228699">
            <a:off x="3061882" y="1957697"/>
            <a:ext cx="185054" cy="36488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613363">
            <a:off x="3673395" y="2171274"/>
            <a:ext cx="180771" cy="305398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299891">
            <a:off x="7340848" y="2340219"/>
            <a:ext cx="152346" cy="302488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4599767">
            <a:off x="6088919" y="3400203"/>
            <a:ext cx="2445326" cy="17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словечко».</a:t>
            </a:r>
            <a:endParaRPr lang="ru-RU" b="1" dirty="0">
              <a:solidFill>
                <a:srgbClr val="5C125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Побывали  мы в лесу, повстречали там …</a:t>
            </a:r>
          </a:p>
          <a:p>
            <a:r>
              <a:rPr lang="ru-RU" dirty="0" smtClean="0"/>
              <a:t>- Возле этой ёлки бродят злые…</a:t>
            </a:r>
          </a:p>
          <a:p>
            <a:r>
              <a:rPr lang="ru-RU" dirty="0" smtClean="0"/>
              <a:t>- Глубоко дупло – не мелко, в нём в тепле ночует…</a:t>
            </a:r>
          </a:p>
          <a:p>
            <a:r>
              <a:rPr lang="ru-RU" dirty="0" smtClean="0"/>
              <a:t>- Слышу топот чьих-то ножек – по тропинке ходит…</a:t>
            </a:r>
          </a:p>
          <a:p>
            <a:r>
              <a:rPr lang="ru-RU" dirty="0" smtClean="0"/>
              <a:t>- Беленький да маленький под кусточком …</a:t>
            </a:r>
          </a:p>
          <a:p>
            <a:r>
              <a:rPr lang="ru-RU" dirty="0" smtClean="0"/>
              <a:t>- Начал громко он реветь: «Узнаёте? Я- …</a:t>
            </a:r>
          </a:p>
          <a:p>
            <a:endParaRPr lang="ru-RU" dirty="0"/>
          </a:p>
        </p:txBody>
      </p:sp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214422"/>
            <a:ext cx="107153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04-007-Vo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857364"/>
            <a:ext cx="90765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071810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11-021-JOz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071942"/>
            <a:ext cx="1042964" cy="85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6185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4396" y="4500570"/>
            <a:ext cx="809604" cy="71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10-019-Medv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86" y="5286388"/>
            <a:ext cx="819513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 и литературы.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 Н. "Радуга" Программа воспитания, образования и развития детей дошкольного возраста в условиях детского сада. – М.: Изд-во Просвещение, 2010. – 111с.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Колесникова Е.В. Развитие звуковой культуры речи у детей 3-4 лет. Сценарии учебно-игровых занятий.  - М.: ГНОМ и Д, 2001. - 80 с.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Ушакова О. С. Занятия по развитию речи для детей 3-5 лет. – М.: Сфера, 2009. – 115 с.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В. Занятия по развитию речи. – М.: Издательство Мозаика - синтез, 2008. – 64 с.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5" b="1565"/>
          <a:stretch>
            <a:fillRect/>
          </a:stretch>
        </p:blipFill>
        <p:spPr>
          <a:xfrm>
            <a:off x="571472" y="500042"/>
            <a:ext cx="5529286" cy="3657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88" y="642918"/>
            <a:ext cx="2357454" cy="1857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Хитрая плутовка,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Рыжая головка,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Хвост пушистый – краса,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же это?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4714884"/>
            <a:ext cx="5867400" cy="15866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хитрая и проворная. У лисы густая красивая рыжая шерсть и длинный пушистый хвост. Лиса всеядная, но больше  всего любит свежее мясо и  охотится мелких грызунов и зайцев. Живёт лиса в норе.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140" b="7140"/>
          <a:stretch>
            <a:fillRect/>
          </a:stretch>
        </p:blipFill>
        <p:spPr>
          <a:xfrm>
            <a:off x="428596" y="357166"/>
            <a:ext cx="5572140" cy="39290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428604"/>
            <a:ext cx="2857520" cy="15938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Хозяин лесной, просыпается весной,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зимой под вьюжный вой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Спит в избушке снеговой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14884"/>
            <a:ext cx="8334404" cy="15866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хищное животное. Он большой, лохматый, ловкий и хитрый. Ходит медведь на четырех лапах. Любит кушать рыбу, которую ловит в речке сам. Ему ещё нравится лакомиться ягодами и мёдом. Все лето он накапливает жир, а зимой ложится в берлогу на сон.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л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5" b="1565"/>
          <a:stretch>
            <a:fillRect/>
          </a:stretch>
        </p:blipFill>
        <p:spPr>
          <a:xfrm>
            <a:off x="428624" y="285750"/>
            <a:ext cx="5572135" cy="46434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642918"/>
            <a:ext cx="3000364" cy="1928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br>
              <a:rPr lang="ru-R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и ночь по лесу рыщет,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 и ночь добычу ищет.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Ходит-бродит он молчком,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Уши серые торчком.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8548718" cy="14287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похож на собаку. У него грубая густая шерсть, большая голова, широкий лоб и  толстая шея.  Зубы у него острые. У  волка прекрасное зрение, он видит  даже в темноте. Слух также  острый. Живёт волк в логове. Волк очень  сильный. Питается он в основном  мясом и в поисках пищи может  очень долго бегать вместе  со своим многочисленным семейством  — волчицей и подросшими волчатами. 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лоч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85750" y="428604"/>
            <a:ext cx="5857886" cy="4286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5074" y="357166"/>
            <a:ext cx="2724128" cy="17145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 </a:t>
            </a:r>
            <a:b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Хожу в пушистой шубке,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Живу в густом лесу.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дупле на старом дубе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Орешки я грызу.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929198"/>
            <a:ext cx="8477280" cy="144380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пушистый зверёк – </a:t>
            </a:r>
            <a:r>
              <a:rPr lang="ru-RU" sz="18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Живёт она на дереве в дупле. Любит белочка грибы, орехи, ягоды и разные растения. На зиму она делает запасы еды, чтобы выжить. В дупло складывает желуди и орехи, а грибы высушивает на веточках. Белочка – шустрая, заботливая, трудолюбивая. Шубка у неё рыженькая, а зимой серенькая. У белки большой пушистый хвост, на ушках кисточки.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8aa96_16037bc4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4" r="5444"/>
          <a:stretch>
            <a:fillRect/>
          </a:stretch>
        </p:blipFill>
        <p:spPr>
          <a:xfrm>
            <a:off x="357159" y="500062"/>
            <a:ext cx="5786478" cy="43576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857232"/>
            <a:ext cx="2867004" cy="1714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спине его иголки,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Длинные и колкие.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свернётся он в клубок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ни головы, ни ног.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8334404" cy="13009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5C1257"/>
                </a:solidFill>
                <a:latin typeface="Times New Roman" pitchFamily="18" charset="0"/>
                <a:cs typeface="Times New Roman" pitchFamily="18" charset="0"/>
              </a:rPr>
              <a:t>Ёж.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Мордочка у ежа маленькая, с вытянутым носом, вся покрытая короткими серыми волосками. Черные как бусинки глаза, но видит еж плохо. А вот нюх у него прекрасный. Лапы у ежа короткие с маленькими ноготками. На спине еж носит колючие иголки для защиты от врагов. Живёт ёж в норе. Зимой впадает в спячку. Питается жуками, ящерицами, мышами, а так же грибами, ягодами, фруктами, овощами, молоком.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326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Отгадай загадку: Хитрая плутовка, Рыжая головка, Хвост пушистый – краса, Кто же это? </vt:lpstr>
      <vt:lpstr>Отгадай загадку:  Хозяин лесной, просыпается весной,  А зимой под вьюжный вой Спит в избушке снеговой.  </vt:lpstr>
      <vt:lpstr>Отгадай загадку: День и ночь по лесу рыщет, День и ночь добычу ищет. Ходит-бродит он молчком, Уши серые торчком.</vt:lpstr>
      <vt:lpstr>Отгадай загадку:  Хожу в пушистой шубке, Живу в густом лесу. В дупле на старом дубе Орешки я грызу. </vt:lpstr>
      <vt:lpstr>Отгадай загадку:       На спине его иголки, Длинные и колкие. А свернётся он в клубок – Нет ни головы, ни ног.</vt:lpstr>
      <vt:lpstr>Отгадай загадку: Длинное ухо, Комочек пуха, Прыгает ловко, Любит морковку.</vt:lpstr>
      <vt:lpstr>Подбери к каждому из взрослых животных его детёныша и дай ему название</vt:lpstr>
      <vt:lpstr>Игра «Доскажи словечко».</vt:lpstr>
      <vt:lpstr>Список использованных источников и литературы.   1. Доронова Т. Н. "Радуга" Программа воспитания, образования и развития детей дошкольного возраста в условиях детского сада. – М.: Изд-во Просвещение, 2010. – 111с.  2. Колесникова Е.В. Развитие звуковой культуры речи у детей 3-4 лет. Сценарии учебно-игровых занятий.  - М.: ГНОМ и Д, 2001. - 80 с.  3. Ушакова О. С. Занятия по развитию речи для детей 3-5 лет. – М.: Сфера, 2009. – 115 с.  4. Гербова В. В. Занятия по развитию речи. – М.: Издательство Мозаика - синтез, 2008. – 64 с.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Методист</cp:lastModifiedBy>
  <cp:revision>11</cp:revision>
  <dcterms:modified xsi:type="dcterms:W3CDTF">2016-03-28T04:30:50Z</dcterms:modified>
</cp:coreProperties>
</file>