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1" r:id="rId4"/>
    <p:sldId id="292" r:id="rId5"/>
    <p:sldId id="294" r:id="rId6"/>
    <p:sldId id="293" r:id="rId7"/>
    <p:sldId id="295" r:id="rId8"/>
    <p:sldId id="296" r:id="rId9"/>
    <p:sldId id="297" r:id="rId10"/>
    <p:sldId id="258" r:id="rId11"/>
    <p:sldId id="298" r:id="rId12"/>
    <p:sldId id="299" r:id="rId13"/>
    <p:sldId id="300" r:id="rId14"/>
    <p:sldId id="301" r:id="rId15"/>
    <p:sldId id="302" r:id="rId16"/>
    <p:sldId id="259" r:id="rId17"/>
    <p:sldId id="305" r:id="rId18"/>
    <p:sldId id="306" r:id="rId19"/>
    <p:sldId id="260" r:id="rId20"/>
    <p:sldId id="261" r:id="rId21"/>
    <p:sldId id="262" r:id="rId22"/>
    <p:sldId id="266" r:id="rId23"/>
    <p:sldId id="303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304" r:id="rId33"/>
    <p:sldId id="27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800000"/>
    <a:srgbClr val="FFFFCC"/>
    <a:srgbClr val="72A376"/>
    <a:srgbClr val="EFEFEF"/>
    <a:srgbClr val="A50021"/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2E666-C08B-4949-BB8B-02B16C95B7F9}" type="datetimeFigureOut">
              <a:rPr lang="en-US"/>
              <a:pPr>
                <a:defRPr/>
              </a:pPr>
              <a:t>1/26/2019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D35DE4-EEB8-4E67-B081-3598EC76E97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5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6527-F727-4F5D-9F68-5FE562CD02FA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5E63-C96C-4CC2-AB8B-B413E2D24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4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5E63-C96C-4CC2-AB8B-B413E2D24A7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BC59-6C43-470C-B989-A63A97897301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CBF3-530D-40CB-B862-7CB199366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0462-9C1E-463B-9F78-E6FB7F33CFB0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4FA6-F55A-4133-9C9F-4EF41E944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C73B-DB84-4048-99BE-0DC60FF0F443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33E7-E0B6-4337-B2A8-E4AB2BD694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EB9E-EB7A-49E6-825C-4B70EE849211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35C6-0D05-451D-8068-9CF435FBC6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5160-29C1-4F36-967B-F70B74D88D52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E5CD-98C9-48C0-B77F-EB0AB59AA2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19B4-C8C3-41DA-8FE0-BBDAD4A6D60D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99DA-B2DB-47A6-9076-0E1715DAFD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011C-4D8F-4BFD-B3D2-F1FF02E52232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736C-9A5A-44CB-8F09-B4640FEA5A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3DE0-29F5-42AE-AF8E-73EA53C3C5A8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5865-A6D4-40C0-A71F-03893C9E86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7956-1281-4967-BCFA-3AEC4B0CF128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8AB4-0E74-4FBB-8958-BA27AF495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82E8-21FA-47FF-AAB3-EBDB4693EF9D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C5FA-C56C-47FB-BCA2-5D18D6315E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E10F-AF7E-4CDF-8AEB-14FBBE6E05B9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186F-87DE-4741-B486-6F2A082266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Picture 67" descr="C:\Users\malves\AppData\Local\Microsoft\Windows\Temporary Internet Files\Content.IE5\IPBZL32E\MPj0431278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-785842"/>
            <a:ext cx="8215322" cy="82153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  <a:softEdge rad="635000"/>
          </a:effec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99F44-E9EE-4231-9D22-1F239CF7C199}" type="datetimeFigureOut">
              <a:rPr lang="ru-RU"/>
              <a:pPr>
                <a:defRPr/>
              </a:pPr>
              <a:t>26.01.2019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C6730-688B-4345-BC1C-2C8E714A20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1.gif"/><Relationship Id="rId7" Type="http://schemas.openxmlformats.org/officeDocument/2006/relationships/image" Target="../media/image75.gif"/><Relationship Id="rId2" Type="http://schemas.openxmlformats.org/officeDocument/2006/relationships/hyperlink" Target="http://festival.1septem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Relationship Id="rId9" Type="http://schemas.openxmlformats.org/officeDocument/2006/relationships/image" Target="../media/image77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391400" cy="288032"/>
          </a:xfrm>
        </p:spPr>
        <p:txBody>
          <a:bodyPr/>
          <a:lstStyle/>
          <a:p>
            <a:pPr algn="r" eaLnBrk="1" hangingPunct="1"/>
            <a:r>
              <a:rPr lang="ru-RU" sz="28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Проект с детьми 2 младшей группы</a:t>
            </a:r>
            <a:r>
              <a:rPr lang="ru-RU" b="1" i="1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b="1" i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ru-RU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«За здоровьем </a:t>
            </a:r>
            <a:br>
              <a:rPr lang="ru-RU" sz="5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детский сад»</a:t>
            </a:r>
            <a:r>
              <a:rPr lang="ru-RU" sz="5400" b="1" i="1" dirty="0" smtClean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5400" b="1" i="1" dirty="0" smtClean="0">
                <a:solidFill>
                  <a:srgbClr val="CC3300"/>
                </a:solidFill>
                <a:latin typeface="Arial" charset="0"/>
              </a:rPr>
            </a:br>
            <a:r>
              <a:rPr lang="ru-RU" sz="2400" b="1" i="1" dirty="0" smtClean="0">
                <a:solidFill>
                  <a:srgbClr val="990033"/>
                </a:solidFill>
                <a:latin typeface="Arial" charset="0"/>
              </a:rPr>
              <a:t>(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</a:rPr>
              <a:t>Проект эффективного взаимодействия воспитателей </a:t>
            </a:r>
            <a:r>
              <a:rPr lang="en-US" sz="2400" b="1" i="1" dirty="0" smtClean="0">
                <a:solidFill>
                  <a:srgbClr val="990033"/>
                </a:solidFill>
                <a:latin typeface="Times New Roman" pitchFamily="18" charset="0"/>
              </a:rPr>
              <a:t>c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</a:rPr>
              <a:t> родителями при осуществлении физкультурно-оздоровительной работы с детьми.)  </a:t>
            </a:r>
            <a:b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b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заведующий МБДОУ д/с № 11</a:t>
            </a:r>
            <a:b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Бокова И. Н.</a:t>
            </a:r>
            <a:br>
              <a:rPr lang="ru-RU" sz="24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г. Белгород</a:t>
            </a:r>
            <a:br>
              <a:rPr lang="ru-RU" sz="3200" b="1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200" b="1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задумалс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65625"/>
            <a:ext cx="1728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зна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661025"/>
            <a:ext cx="9286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detia-8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18716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3" descr="detia-7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5229225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031163" cy="9112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D3232"/>
                </a:solidFill>
              </a:rPr>
              <a:t/>
            </a:r>
            <a:br>
              <a:rPr lang="ru-RU" sz="3600" b="1" smtClean="0">
                <a:solidFill>
                  <a:srgbClr val="9D3232"/>
                </a:solidFill>
              </a:rPr>
            </a:br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Внедренческий этап</a:t>
            </a:r>
            <a: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9D3232"/>
                </a:solidFill>
              </a:rPr>
              <a:t> 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«Если хочешь быть здоров…»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(психоэмоциональные игры; игры- упражнения для выработки правильной осанки; упражнения для коррекции плоскостопия; оздоровительные игры, игровая терапия; КГН, закаливание).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2. «Я такой»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(НОД по развитию представлений о мире и о себе).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3. «Творческая мастерская»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(совместная продуктивная деятельность детей и родителей).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4. «На книжной полке»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(чтение детской литературы, заучивание стихотворений, потешек).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5. «Веселись, детвора!»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(оздоровительные досуги, праздники, развлечения, дни здоровья, тематические прогулки, игровая деятельность).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6. «Для мам и пап»</a:t>
            </a:r>
            <a:r>
              <a:rPr lang="ru-RU" sz="2400" smtClean="0">
                <a:solidFill>
                  <a:srgbClr val="800000"/>
                </a:solidFill>
                <a:latin typeface="Times New Roman" pitchFamily="18" charset="0"/>
              </a:rPr>
              <a:t> (информация, фотовыставки, опросы, анкетирование, родительские собрания, консультации.)</a:t>
            </a:r>
          </a:p>
        </p:txBody>
      </p:sp>
      <p:pic>
        <p:nvPicPr>
          <p:cNvPr id="23555" name="Picture 77" descr="E:\ВСЕ ПРЕЗЕНТАЦИИ\Анимированные рисунки и рамки\Анимация\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508500"/>
            <a:ext cx="1008062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b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3684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1.«Если хочешь быть здоров…»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ЗАДАЧА:</a:t>
            </a: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 Использование различных методов оздоровления детей в соответствии с возрастом, индивидуальными особенностями детей и пожеланиями родителей.</a:t>
            </a:r>
          </a:p>
        </p:txBody>
      </p:sp>
      <p:pic>
        <p:nvPicPr>
          <p:cNvPr id="24579" name="Picture 4" descr="detia-8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33825"/>
            <a:ext cx="25193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«Если хочешь быть здоров…»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Консультация для родителей</a:t>
            </a: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 «Закаливание детей в дошкольном  возрасте»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Традиционные методы закаливания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Опрос родителей</a:t>
            </a: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 «Методы закаливания» 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Нетрадиционные средства оздоровления детей</a:t>
            </a: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 (оздоровительные игры, игры, которые лечат, игровая терапия, упражнения – игры при болезнях носа и горла, упражнения для профилактики и коррекции плоскостопия, «погодный массаж», гимнастика для пальцев ног, массаж стоп)</a:t>
            </a:r>
          </a:p>
        </p:txBody>
      </p:sp>
      <p:pic>
        <p:nvPicPr>
          <p:cNvPr id="25603" name="Picture 74" descr="E:\ВСЕ ПРЕЗЕНТАЦИИ\Анимированные рисунки и рамки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3736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1" descr="E:\ВСЕ ПРЕЗЕНТАЦИИ\Анимированные рисунки и рамки\Анимация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300663"/>
            <a:ext cx="9969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кр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341438"/>
            <a:ext cx="12160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7931150" cy="792163"/>
          </a:xfrm>
        </p:spPr>
        <p:txBody>
          <a:bodyPr/>
          <a:lstStyle/>
          <a:p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во второй младшей группе: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1. Утренняя гимнастика.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2. Одежда в группе и на улице по погоде.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3. Прогулки каждый день с подвижными играми.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4. Сон без маек (с учетом температуры воздуха в группе и пожеланиями родителей).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5. Хождение босиком до и после сна.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6. Гимнастика и хождение по ребристым дорожкам.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7. Фитонциды – лук, чеснок.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800000"/>
                </a:solidFill>
                <a:latin typeface="Times New Roman" pitchFamily="18" charset="0"/>
              </a:rPr>
              <a:t>8. Умывание холодной водой.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 flipH="1">
            <a:off x="6443663" y="5373688"/>
            <a:ext cx="1214437" cy="728662"/>
            <a:chOff x="2789" y="300"/>
            <a:chExt cx="2867" cy="3130"/>
          </a:xfrm>
        </p:grpSpPr>
        <p:pic>
          <p:nvPicPr>
            <p:cNvPr id="26629" name="Picture 3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5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6" name="Picture 5" descr="vogel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12875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во второй младшей группе:</a:t>
            </a:r>
          </a:p>
        </p:txBody>
      </p:sp>
      <p:pic>
        <p:nvPicPr>
          <p:cNvPr id="59397" name="Picture 5" descr="SAM_96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3656012" cy="4608512"/>
          </a:xfrm>
          <a:prstGeom prst="round2DiagRect">
            <a:avLst/>
          </a:prstGeom>
          <a:noFill/>
          <a:ln w="76200">
            <a:solidFill>
              <a:srgbClr val="800000"/>
            </a:solidFill>
          </a:ln>
        </p:spPr>
      </p:pic>
      <p:pic>
        <p:nvPicPr>
          <p:cNvPr id="59398" name="Picture 6" descr="SAM_9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28775"/>
            <a:ext cx="3140075" cy="4608513"/>
          </a:xfrm>
          <a:prstGeom prst="round2DiagRect">
            <a:avLst/>
          </a:prstGeom>
          <a:noFill/>
          <a:ln w="76200">
            <a:solidFill>
              <a:srgbClr val="80000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во второй младшей группе:</a:t>
            </a:r>
          </a:p>
        </p:txBody>
      </p:sp>
      <p:pic>
        <p:nvPicPr>
          <p:cNvPr id="60421" name="Picture 5" descr="SAM_97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3816350" cy="4535487"/>
          </a:xfrm>
          <a:prstGeom prst="roundRect">
            <a:avLst/>
          </a:prstGeom>
          <a:noFill/>
          <a:ln w="76200">
            <a:solidFill>
              <a:srgbClr val="800000"/>
            </a:solidFill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1484313"/>
            <a:ext cx="3619500" cy="4608512"/>
          </a:xfrm>
          <a:prstGeom prst="round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</a:rPr>
              <a:t>Нетрадиционные средства оздоровления детей</a:t>
            </a:r>
            <a:r>
              <a:rPr lang="ru-RU" sz="40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 «Цапля», «Скачки»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3455988" cy="4032250"/>
          </a:xfrm>
          <a:prstGeom prst="snip2Diag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7656" name="Picture 8" descr="SAM_9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349500"/>
            <a:ext cx="3527425" cy="4032250"/>
          </a:xfrm>
          <a:prstGeom prst="snip2DiagRect">
            <a:avLst/>
          </a:prstGeom>
          <a:noFill/>
          <a:ln w="76200">
            <a:solidFill>
              <a:srgbClr val="80000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9D3232"/>
                </a:solidFill>
                <a:latin typeface="Times New Roman" pitchFamily="18" charset="0"/>
              </a:rPr>
              <a:t>Игры с тихим тренажером</a:t>
            </a:r>
            <a:endParaRPr lang="ru-RU" dirty="0"/>
          </a:p>
        </p:txBody>
      </p:sp>
      <p:pic>
        <p:nvPicPr>
          <p:cNvPr id="4" name="Содержимое 3" descr="C:\Users\Владелец\Desktop\Новая папка (2)\IMG_20150402_1119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2348345" cy="31297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34076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«Тихий тренажёр» - наклеенные на стене силуэты детских ладошек в различных вариациях от пола и до 1,5м., силуэты ножек от пола и до 70см.; разноцветные полоски (5-10штук) длиной 1-1,50м. для подпрыгивания.</a:t>
            </a:r>
          </a:p>
        </p:txBody>
      </p:sp>
      <p:pic>
        <p:nvPicPr>
          <p:cNvPr id="6" name="Содержимое 4" descr="C:\Users\Владелец\Desktop\Новая папка (2)\IMG_20150402_111857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7620"/>
            <a:ext cx="2232248" cy="269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509120"/>
            <a:ext cx="4932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3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остань мячик»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развитие координации, пространственного воображения и восприятия, понимания пространственных отношений (право-лево); тренировка мышц плечевого пояса и рук. </a:t>
            </a:r>
            <a:endParaRPr lang="ru-RU" sz="2000" dirty="0"/>
          </a:p>
        </p:txBody>
      </p:sp>
      <p:pic>
        <p:nvPicPr>
          <p:cNvPr id="8" name="Picture 30" descr="C:\Users\Владелец\Desktop\методическая работа\разное мое\анимашки дети\Дети\b6f33380b457a839fe2d5e107c6052c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23" y="3937620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8703"/>
      </p:ext>
    </p:extLst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9D3232"/>
                </a:solidFill>
                <a:latin typeface="Times New Roman" pitchFamily="18" charset="0"/>
              </a:rPr>
              <a:t>Игры с тихим тренажером</a:t>
            </a:r>
            <a:endParaRPr lang="ru-RU" dirty="0"/>
          </a:p>
        </p:txBody>
      </p:sp>
      <p:pic>
        <p:nvPicPr>
          <p:cNvPr id="4" name="Содержимое 4" descr="IMG_20150402_1122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412775"/>
            <a:ext cx="2304256" cy="3071401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141277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Игра «Пройди по стенке»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координации, тренировка мышц спины и ног, релаксация.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Содержимое 4" descr="IMG_20150402_1118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19055"/>
            <a:ext cx="2313955" cy="308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4588002"/>
            <a:ext cx="5040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Игра «Путаница»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координации, пространственного воображения и восприятия, понимания пространственных отношений (право-лево), тренировка мышц плечевого пояса и рук.</a:t>
            </a:r>
            <a:endParaRPr lang="ru-RU" sz="2000" dirty="0"/>
          </a:p>
        </p:txBody>
      </p:sp>
      <p:pic>
        <p:nvPicPr>
          <p:cNvPr id="8" name="Picture 5" descr="detia-7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3" y="2924944"/>
            <a:ext cx="1492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92255"/>
      </p:ext>
    </p:extLst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dirty="0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</a:t>
            </a:r>
          </a:p>
        </p:txBody>
      </p:sp>
      <p:sp>
        <p:nvSpPr>
          <p:cNvPr id="286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«Уши»</a:t>
            </a:r>
          </a:p>
          <a:p>
            <a:pPr algn="ctr">
              <a:buFont typeface="Wingdings" pitchFamily="2" charset="2"/>
              <a:buNone/>
            </a:pPr>
            <a:endParaRPr lang="ru-RU" sz="2800" b="1" u="sng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«Кошка»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27250"/>
            <a:ext cx="3671888" cy="2381250"/>
          </a:xfrm>
          <a:prstGeom prst="round2Diag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24400"/>
            <a:ext cx="3600450" cy="1873250"/>
          </a:xfrm>
          <a:prstGeom prst="round2Diag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205038"/>
            <a:ext cx="2087563" cy="2447925"/>
          </a:xfrm>
          <a:prstGeom prst="snipRound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3933825"/>
            <a:ext cx="2089150" cy="2762250"/>
          </a:xfrm>
          <a:prstGeom prst="snipRound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D3232"/>
                </a:solidFill>
                <a:latin typeface="Times New Roman" pitchFamily="18" charset="0"/>
              </a:rPr>
              <a:t>Самая большая ценность для человека – здоровье.</a:t>
            </a:r>
            <a:endParaRPr lang="pt-BR" b="1" dirty="0" smtClean="0">
              <a:solidFill>
                <a:srgbClr val="9D3232"/>
              </a:solidFill>
              <a:latin typeface="Times New Roman" pitchFamily="18" charset="0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9D3232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9D3232"/>
                </a:solidFill>
              </a:rPr>
              <a:t>   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В преамбуле Устава Всемирной организации здравоохранения  здоровье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  <a:endParaRPr lang="pt-BR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detia-7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581525"/>
            <a:ext cx="1223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Игры, которые лечат</a:t>
            </a:r>
          </a:p>
        </p:txBody>
      </p:sp>
      <p:sp>
        <p:nvSpPr>
          <p:cNvPr id="2970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«Пастушок дудит в рожок»</a:t>
            </a:r>
          </a:p>
        </p:txBody>
      </p:sp>
      <p:sp>
        <p:nvSpPr>
          <p:cNvPr id="29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/>
              <a:t>  </a:t>
            </a: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«Контроль ветров»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349500"/>
            <a:ext cx="3673475" cy="4192588"/>
          </a:xfrm>
          <a:prstGeom prst="parallelogram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44675"/>
            <a:ext cx="2406650" cy="2952750"/>
          </a:xfrm>
          <a:prstGeom prst="ellipse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789363"/>
            <a:ext cx="1844675" cy="2881312"/>
          </a:xfrm>
          <a:prstGeom prst="ellipse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Игровая терапия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Упражнения на поверхности воды и песка, связанные с тактильно – кинестетической чувствительностью, снятием эмоционального напряжения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119812" cy="4103688"/>
          </a:xfrm>
          <a:prstGeom prst="round1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Упражнения для профилактики,  коррекции осанки и плоскостопия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800000"/>
                </a:solidFill>
                <a:latin typeface="Times New Roman" pitchFamily="18" charset="0"/>
              </a:rPr>
              <a:t>Комплекс «В траве сидел кузнечик…»</a:t>
            </a: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05038"/>
            <a:ext cx="3455988" cy="2016125"/>
          </a:xfrm>
          <a:prstGeom prst="snip2Same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05038"/>
            <a:ext cx="3384550" cy="2016125"/>
          </a:xfrm>
          <a:prstGeom prst="snip2Same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08500"/>
            <a:ext cx="3816350" cy="2089150"/>
          </a:xfrm>
          <a:prstGeom prst="snip2Same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508500"/>
            <a:ext cx="3541713" cy="2062163"/>
          </a:xfrm>
          <a:prstGeom prst="snip2Same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36036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«Я такой»</a:t>
            </a:r>
            <a: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  <a:b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Планирование НОД по развитию представлений о мире и о себе.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Где живет витаминка?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Это я!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Органы чувств (глаза, уши,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Для чего нужны глаза?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Орган слуха – уши.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Органы слуха, вкуса, обоняния (уши, рот – язык,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Для чего нужны зубы?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Моя одежда (зима, весна, лето, осень).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Экскурсия в медицинский кабинет детского сада.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Как быть здоровым? </a:t>
            </a:r>
          </a:p>
        </p:txBody>
      </p:sp>
      <p:pic>
        <p:nvPicPr>
          <p:cNvPr id="67588" name="Picture 4" descr="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773238"/>
            <a:ext cx="1295400" cy="1582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</a:rPr>
              <a:t>ЗАДАЧА:  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Проведение оздоровительной работы с детьми и обогащение развивающей среды в группе при взаимодействии воспитателей, детей и их родителей.</a:t>
            </a:r>
          </a:p>
          <a:p>
            <a:endParaRPr lang="ru-RU" sz="36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8" name="Picture 2" descr="1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437063"/>
            <a:ext cx="3167063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Picture 2" descr="dis1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71500"/>
            <a:ext cx="1143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800" smtClean="0"/>
              <a:t>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Пополнение Центра Здоровья в группе.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2. Коллективные и индивидуальные работы детей по теме: «Здоровье и нездоровье»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3. Создание развивающей среды для развития мелкой моторики рук.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4. Изготовление информационного центра здоровья для родителей.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5.Планирование занятий по продуктивной деятельности (рисование, лепка, аппликация).</a:t>
            </a:r>
          </a:p>
        </p:txBody>
      </p:sp>
      <p:pic>
        <p:nvPicPr>
          <p:cNvPr id="37892" name="Picture 4" descr="9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0512">
            <a:off x="7885113" y="3573463"/>
            <a:ext cx="8683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9" descr="солнц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5762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«На книжной полке»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268412"/>
            <a:ext cx="8329642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</a:rPr>
              <a:t>ЗАДАЧИ: </a:t>
            </a:r>
            <a:endParaRPr lang="ru-RU" sz="360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воспитывать бережное отношение к своему здоровью через чтение детской литературы;</a:t>
            </a: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использовать русские народные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потешки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, приговорки,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пестушки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 при умывании, расчесывании и </a:t>
            </a:r>
            <a:r>
              <a:rPr lang="ru-RU" sz="3600" dirty="0" err="1" smtClean="0">
                <a:solidFill>
                  <a:srgbClr val="800000"/>
                </a:solidFill>
                <a:latin typeface="Times New Roman" pitchFamily="18" charset="0"/>
              </a:rPr>
              <a:t>заплетании</a:t>
            </a: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 волос девочкам;</a:t>
            </a:r>
          </a:p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</a:rPr>
              <a:t>заучивать стихотворения о здоровье.</a:t>
            </a:r>
          </a:p>
        </p:txBody>
      </p:sp>
      <p:pic>
        <p:nvPicPr>
          <p:cNvPr id="4" name="Picture 8" descr="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3284538"/>
            <a:ext cx="10001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1081087" cy="10080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«Веселись детвора»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воспитывать бережное отношение к своему и чужому здоровью;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развивать двигательную активность детей;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создавать психологический и эмоциональный комфорт в группе.</a:t>
            </a:r>
          </a:p>
        </p:txBody>
      </p:sp>
      <p:pic>
        <p:nvPicPr>
          <p:cNvPr id="39940" name="Picture 4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6021388"/>
            <a:ext cx="1728787" cy="647700"/>
          </a:xfrm>
          <a:prstGeom prst="rect">
            <a:avLst/>
          </a:prstGeom>
          <a:noFill/>
        </p:spPr>
      </p:pic>
      <p:pic>
        <p:nvPicPr>
          <p:cNvPr id="39941" name="Picture 13" descr="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1216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5" descr="E:\ВСЕ ПРЕЗЕНТАЦИИ\Анимированные рисунки и рамки\Анимация\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268413"/>
            <a:ext cx="14398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«Веселись детвора»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908175" y="1600200"/>
            <a:ext cx="554355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1. Дни здоровья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2.Тематические прогулки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3. Игровая деятельность: 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Дидактические игры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Сюжетно-ролевые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Подвижные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4.Оздоровительные минутки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Пальчиковые игры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Физминутки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 </a:t>
            </a:r>
          </a:p>
        </p:txBody>
      </p:sp>
      <p:pic>
        <p:nvPicPr>
          <p:cNvPr id="40964" name="Picture 4" descr="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437063"/>
            <a:ext cx="2003425" cy="2078037"/>
          </a:xfrm>
          <a:prstGeom prst="rect">
            <a:avLst/>
          </a:prstGeom>
          <a:noFill/>
        </p:spPr>
      </p:pic>
      <p:pic>
        <p:nvPicPr>
          <p:cNvPr id="40965" name="Picture 90" descr="E:\ВСЕ ПРЕЗЕНТАЦИИ\Анимированные рисунки и рамки\Анимация\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300663"/>
            <a:ext cx="1584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7" descr="E:\ВСЕ ПРЕЗЕНТАЦИИ\Анимированные рисунки и рамки\Анимация\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268413"/>
            <a:ext cx="1511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3" descr="E:\ВСЕ ПРЕЗЕНТАЦИИ\Анимированные рисунки и рамки\Анимация\6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8050"/>
            <a:ext cx="13287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«Для мам и пап»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знакомить родителей с методами оздоровления детей в детском саду и дома;</a:t>
            </a:r>
          </a:p>
          <a:p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привлекать родителей к работе по оздоровлению детей в детском саду.</a:t>
            </a:r>
          </a:p>
          <a:p>
            <a:pPr>
              <a:buFont typeface="Wingdings" pitchFamily="2" charset="2"/>
              <a:buNone/>
            </a:pPr>
            <a:endParaRPr lang="ru-RU" sz="36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41988" name="Picture 4" descr="писа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76250"/>
            <a:ext cx="12239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о чем задумал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122396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 descr="об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516563"/>
            <a:ext cx="26638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Актуальность проекта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в настоящее время идет постоянный поиск методов оздоровления детей в условиях детского сада. </a:t>
            </a:r>
            <a:r>
              <a:rPr lang="ru-RU" sz="20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Основная цель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 – снижение заболеваемости детей;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педагогам необходимо правильно организовать воспитательно-образовательную работу с детьми дошкольного возраста. Надо учитывать возрастные, психологические особенности детей, создавать благоприятные гигиенические условия, оптимальное сочетание разнообразных видов деятельности. Фундамент здоровья человека закладывается в раннем детстве;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</a:rPr>
              <a:t>необходимо так же вести постоянный поиск новых форм взаимодействия с семьей воспитанников.</a:t>
            </a:r>
          </a:p>
        </p:txBody>
      </p:sp>
      <p:pic>
        <p:nvPicPr>
          <p:cNvPr id="16387" name="Picture 5" descr="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51725" y="5300663"/>
            <a:ext cx="1081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40650" y="260350"/>
            <a:ext cx="10795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«Для мам и пап»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Консультация для родителей «Воспитание основ здорового образа жизни у детей дошкольного возраста».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2. Информация «Утренняя зарядка для детей», «Советы по укреплению здоровья детей», «Как приучить ребенка чистить зубы», «Полезные советы по питанию», «Здоровье и питание детей дошкольного возраста».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3. Родительские собрания.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4. Творческая деятельность родителей.</a:t>
            </a:r>
          </a:p>
        </p:txBody>
      </p:sp>
      <p:pic>
        <p:nvPicPr>
          <p:cNvPr id="1026" name="Picture 2" descr="C:\Users\Владелец\Desktop\методическая работа\оформление ДОУ\оформление\анимашки 2\57 - коп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947914" cy="1643050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методическая работа\оформление ДОУ\оформление\анимашки 2\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039" y="4786322"/>
            <a:ext cx="1019360" cy="1766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002588" cy="796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Заключительный  этап</a:t>
            </a:r>
            <a:r>
              <a:rPr lang="ru-RU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мониторинг уровня заболеваемости;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показ непосредственно образовательной деятельности на родительском собрании (май);</a:t>
            </a:r>
          </a:p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</a:rPr>
              <a:t>фотоколлаж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  «За здоровьем в детский сад» (май);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выставка детских рисунков;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книга совместного творчества воспитателей группы,  детей и их родителей "Здоровье - это просто". 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050" name="Picture 2" descr="C:\Users\Владелец\Desktop\методическая работа\оформление ДОУ\оформление\анимашки 2\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047750" cy="800100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методическая работа\оформление ДОУ\оформление\анимашки 2\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929066"/>
            <a:ext cx="1038225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Информационная база проекта: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пространство а ДОУ, Н.И. Крылова, издательство «Учитель», 2009г.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Развивайте у дошкольников ловкость, силу, выносливость.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Е.Н.Крылова,М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«Просвещение», 1981г.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Играем с малышами. Григорьева Г.Г., М.,2003г.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Учимся быть здоровыми, Л.А.Теплякова,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С.З.Шишова,М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2001г.,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Занимательная физкультура в детском саду К.К. Утробина.- М.: ГНОМ и Д.,2005г.,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Оздоровительная гимнастика для детей(3-7лет), Л.И.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.- М.: Владос,2002г.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Прогулки в детском саду. И.В.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Кравченко,Т.Л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Долгова,М.,2011г.,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 проектирования в ДОУ. М.: Сфера, 2006г.,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http://festival.1septembr.ru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http://doshvozrast.ru/metodich/pedoput09.htm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654980" cy="1045251"/>
          </a:xfrm>
          <a:prstGeom prst="rect">
            <a:avLst/>
          </a:prstGeom>
          <a:noFill/>
        </p:spPr>
      </p:pic>
      <p:pic>
        <p:nvPicPr>
          <p:cNvPr id="6" name="Picture 62" descr="E:\ВСЕ ПРЕЗЕНТАЦИИ\Анимированные рисунки и рамки\Анимация\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142984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0" descr="E:\ВСЕ ПРЕЗЕНТАЦИИ\Анимированные рисунки и рамки\Анимация\5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E:\ВСЕ ПРЕЗЕНТАЦИИ\Анимированные рисунки и рамки\Анимация\5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3" descr="E:\ВСЕ ПРЕЗЕНТАЦИИ\Анимированные рисунки и рамки\Анимация\5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4" descr="E:\ВСЕ ПРЕЗЕНТАЦИИ\Анимированные рисунки и рамки\Анимация\5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714884"/>
            <a:ext cx="1333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8" descr="E:\ВСЕ ПРЕЗЕНТАЦИИ\Анимированные рисунки и рамки\Анимация\7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500702"/>
            <a:ext cx="1571636" cy="11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1071538" y="571480"/>
            <a:ext cx="7286676" cy="2376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 !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4608513" cy="3262312"/>
          </a:xfrm>
          <a:prstGeom prst="flowChartConnector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</a:rPr>
              <a:t>Проблемный вопрос: </a:t>
            </a:r>
            <a:r>
              <a:rPr lang="ru-RU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</a:rPr>
              <a:t>Как  и с помощью чего сохранить и укрепить здоровье детей дошкольного возраста?</a:t>
            </a:r>
          </a:p>
        </p:txBody>
      </p:sp>
      <p:pic>
        <p:nvPicPr>
          <p:cNvPr id="17411" name="Picture 87" descr="E:\ВСЕ ПРЕЗЕНТАЦИИ\Анимированные рисунки и рамки\Анимация\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508500"/>
            <a:ext cx="16430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etia-7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437063"/>
            <a:ext cx="1800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642938" y="0"/>
            <a:ext cx="8147050" cy="719138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r>
              <a:rPr lang="ru-RU" sz="4000" b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16164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solidFill>
                <a:srgbClr val="1616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186738" cy="566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Тип проекта:</a:t>
            </a:r>
            <a:r>
              <a:rPr lang="ru-RU" sz="24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информационно - практико-ориентированный.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Участники проекта:</a:t>
            </a:r>
            <a:r>
              <a:rPr lang="ru-RU" sz="2400" b="1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воспитатели группы, воспитанники и родители 2 младшей группы, педагоги дополнительного образования.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Сроки выполнения проекта:</a:t>
            </a:r>
            <a:endParaRPr lang="ru-RU" sz="2400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Начало:</a:t>
            </a:r>
            <a:r>
              <a:rPr lang="ru-RU" sz="24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октябрь 2014г.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Окончание:</a:t>
            </a:r>
            <a:r>
              <a:rPr lang="ru-RU" sz="24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май 2015 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 Продолжительность:</a:t>
            </a:r>
            <a:r>
              <a:rPr lang="ru-RU" sz="2400" dirty="0" smtClean="0">
                <a:solidFill>
                  <a:srgbClr val="161645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долгосрочный, один учебный год.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Объект исследования:</a:t>
            </a:r>
            <a:r>
              <a:rPr lang="ru-RU" sz="2400" dirty="0" smtClean="0">
                <a:solidFill>
                  <a:srgbClr val="990033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161645"/>
                </a:solidFill>
                <a:latin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процесс оздоровления детей 2 младшей группы МБДОУ д/с  № 11 г. Белгорода.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Предмет исследования:</a:t>
            </a:r>
            <a:r>
              <a:rPr lang="ru-RU" sz="24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традиционные и нетрадиционные виды оздоровительной работы как наиболее эффективные средства оздоровления детей младшего дошкольного возраста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. 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8435" name="Picture 13" descr="дет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0350"/>
            <a:ext cx="1439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35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97425"/>
            <a:ext cx="1214438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Снижение заболеваемости, сохранение и укрепление здоровья детей младшего дошкольного возраста.</a:t>
            </a:r>
          </a:p>
        </p:txBody>
      </p:sp>
      <p:pic>
        <p:nvPicPr>
          <p:cNvPr id="19459" name="Picture 5" descr="detia-8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149725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ЗАДАЧИ ПРОЕКТА: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жизни;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прививать любовь к физическим упражнениям, закаливанию;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повышать грамотность родителей в вопросах воспитания и укрепления здоровья дошкольников.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49" name="Picture 6" descr="Шустр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716338"/>
            <a:ext cx="1728788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002587" cy="720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Этапы реализации проекта:</a:t>
            </a:r>
            <a:b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Организационно-подготовительный</a:t>
            </a: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(сентябрь – октябрь)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2. Внедренческий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(октябрь – май)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3. Заключительный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(апрель – май)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1507" name="Picture 4" descr="detia-8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276475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detia-7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20161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SMILE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797425"/>
            <a:ext cx="1584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147050" cy="576263"/>
          </a:xfrm>
        </p:spPr>
        <p:txBody>
          <a:bodyPr/>
          <a:lstStyle/>
          <a:p>
            <a:r>
              <a:rPr lang="ru-RU" sz="4000" b="1" u="sng" smtClean="0">
                <a:solidFill>
                  <a:srgbClr val="990033"/>
                </a:solidFill>
                <a:latin typeface="Times New Roman" pitchFamily="18" charset="0"/>
              </a:rPr>
              <a:t>Организационно-подготовительный этап</a:t>
            </a:r>
            <a: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4000" u="sng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u="sng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Накопление информации. Наблюдения за детьми. Анализ проблемы.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Изучение методической литературы по теме «Здоровье», «Традиционные и нетрадиционные средства оздоровления детей дошкольного возраста».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Работа с периодическими изданиями «Дошкольное воспитание», «Обруч», «Дошкольное образование», «Дошкольная педагогика».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Анкетирование родителей по теме проекта, обработка анкетных данных.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Разработка проекта по теме «За здоровьем в детский сад».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Экскурсии и целевые прогулки.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Изготовление нетрадиционного оборудования в соответствии с темой проекта.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Беседы.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Рассматривание иллюстраций, репродукций, картин и т. п.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531" name="Picture 4" descr="1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2906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hel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445125"/>
            <a:ext cx="12239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здоровление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оздоровление</Template>
  <TotalTime>505</TotalTime>
  <Words>1348</Words>
  <Application>Microsoft Office PowerPoint</Application>
  <PresentationFormat>Экран (4:3)</PresentationFormat>
  <Paragraphs>158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оздоровление</vt:lpstr>
      <vt:lpstr>Проект с детьми 2 младшей группы  «За здоровьем  в детский сад» (Проект эффективного взаимодействия воспитателей c родителями при осуществлении физкультурно-оздоровительной работы с детьми.)    подготовили: заведующий МБДОУ д/с № 11 Бокова И. Н.   г. Белгород </vt:lpstr>
      <vt:lpstr>Самая большая ценность для человека – здоровье.</vt:lpstr>
      <vt:lpstr>Актуальность проекта</vt:lpstr>
      <vt:lpstr>Проблемный вопрос:  </vt:lpstr>
      <vt:lpstr> Описание проекта </vt:lpstr>
      <vt:lpstr>ЦЕЛЬ ПРОЕКТА: </vt:lpstr>
      <vt:lpstr>ЗАДАЧИ ПРОЕКТА:</vt:lpstr>
      <vt:lpstr>Этапы реализации проекта: </vt:lpstr>
      <vt:lpstr>Организационно-подготовительный этап </vt:lpstr>
      <vt:lpstr> Внедренческий этап   </vt:lpstr>
      <vt:lpstr>1.«Если хочешь быть здоров…» </vt:lpstr>
      <vt:lpstr>«Если хочешь быть здоров…» </vt:lpstr>
      <vt:lpstr>Традиционные методы закаливания во второй младшей группе:</vt:lpstr>
      <vt:lpstr>Традиционные методы закаливания во второй младшей группе:</vt:lpstr>
      <vt:lpstr>Традиционные методы закаливания во второй младшей группе:</vt:lpstr>
      <vt:lpstr>Нетрадиционные средства оздоровления детей Оздоровительные игры «Цапля», «Скачки»</vt:lpstr>
      <vt:lpstr>Игры с тихим тренажером</vt:lpstr>
      <vt:lpstr>Игры с тихим тренажером</vt:lpstr>
      <vt:lpstr>Оздоровительные игры</vt:lpstr>
      <vt:lpstr>Игры, которые лечат</vt:lpstr>
      <vt:lpstr>Игровая терапия</vt:lpstr>
      <vt:lpstr>Упражнения для профилактики,  коррекции осанки и плоскостопия</vt:lpstr>
      <vt:lpstr>   «Я такой»  Планирование НОД по развитию представлений о мире и о себе.</vt:lpstr>
      <vt:lpstr>«Творческая мастерская»</vt:lpstr>
      <vt:lpstr>«Творческая мастерская»</vt:lpstr>
      <vt:lpstr>«На книжной полке»</vt:lpstr>
      <vt:lpstr>«Веселись детвора»</vt:lpstr>
      <vt:lpstr>«Веселись детвора»</vt:lpstr>
      <vt:lpstr>«Для мам и пап»</vt:lpstr>
      <vt:lpstr>«Для мам и пап»</vt:lpstr>
      <vt:lpstr>Заключительный  этап </vt:lpstr>
      <vt:lpstr>Информационная база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средства оздоровления детей младшего дошкольного возраста  подготовила: воспитатель МДОУ д/с № 82 Подгорная Н. С.</dc:title>
  <dc:creator>Home</dc:creator>
  <cp:lastModifiedBy>ткаченко елена</cp:lastModifiedBy>
  <cp:revision>21</cp:revision>
  <dcterms:created xsi:type="dcterms:W3CDTF">2011-04-03T10:37:03Z</dcterms:created>
  <dcterms:modified xsi:type="dcterms:W3CDTF">2019-01-26T07:45:32Z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TC030006017</vt:lpwstr>
  </property>
</Properties>
</file>