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6" r:id="rId39"/>
    <p:sldId id="294" r:id="rId40"/>
    <p:sldId id="295" r:id="rId41"/>
    <p:sldId id="27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537F6-98EA-48A0-B393-58FCE0013E41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1E19-99E4-49C0-AB77-094E6D70D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41E19-99E4-49C0-AB77-094E6D70D8A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3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12" Type="http://schemas.openxmlformats.org/officeDocument/2006/relationships/slide" Target="slide2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6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5" Type="http://schemas.openxmlformats.org/officeDocument/2006/relationships/slide" Target="slide38.xml"/><Relationship Id="rId10" Type="http://schemas.openxmlformats.org/officeDocument/2006/relationships/slide" Target="slide20.xml"/><Relationship Id="rId4" Type="http://schemas.openxmlformats.org/officeDocument/2006/relationships/slide" Target="slide14.xml"/><Relationship Id="rId9" Type="http://schemas.openxmlformats.org/officeDocument/2006/relationships/slide" Target="slide19.xml"/><Relationship Id="rId14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rina\Desktop\&#1089;&#1082;&#1072;&#1079;&#1082;&#1072;%20&#1086;%20&#1083;&#1077;&#1082;&#1072;&#1088;&#1089;&#1090;&#1074;&#1077;&#1085;&#1085;&#1099;&#1093;%20&#1088;&#1072;&#1089;&#1090;&#1077;&#1085;&#1080;&#1103;&#1093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0963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«Лекарственные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растения  Вологодской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области»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(занятие внеурочной  деятельности  по курсу «Родной край»)</a:t>
            </a:r>
            <a:endParaRPr lang="ru-RU" sz="36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365104"/>
            <a:ext cx="6400800" cy="17526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Разработал:</a:t>
            </a:r>
          </a:p>
          <a:p>
            <a:pPr algn="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Мезенцева Ирина Евгеньевна,</a:t>
            </a:r>
          </a:p>
          <a:p>
            <a:pPr algn="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 начальных  классов</a:t>
            </a:r>
          </a:p>
          <a:p>
            <a:pPr algn="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«СОШ № 7»</a:t>
            </a:r>
          </a:p>
          <a:p>
            <a:pPr algn="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г.Череповца</a:t>
            </a:r>
          </a:p>
          <a:p>
            <a:pPr algn="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 такое «лекарственные  растения»?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Растения, которые используются для лечения разных заболеваний, называются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лекарственными.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uhie-trav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573016"/>
            <a:ext cx="4283968" cy="2641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Загадка №1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Загадка №2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Загадка №3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Загадка №4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Загадка №5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Загадка №6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Загадка №7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Загадка №8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Загадка №9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Загадка №10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Загадка №11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Загадка №12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Загадка №13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rId15" action="ppaction://hlinksldjump" highlightClick="1"/>
          </p:cNvPr>
          <p:cNvSpPr/>
          <p:nvPr/>
        </p:nvSpPr>
        <p:spPr>
          <a:xfrm>
            <a:off x="323528" y="5877272"/>
            <a:ext cx="720080" cy="68237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Растет зеленою стеной,</a:t>
            </a:r>
          </a:p>
          <a:p>
            <a:pPr algn="ctr" fontAlgn="base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Ее обходят стороной,</a:t>
            </a:r>
          </a:p>
          <a:p>
            <a:pPr algn="ctr" fontAlgn="base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Колючая и злая дива,</a:t>
            </a:r>
          </a:p>
          <a:p>
            <a:pPr algn="ctr" fontAlgn="base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как зовут траву?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323528" y="5517232"/>
            <a:ext cx="1042416" cy="104241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поле сестрички стоят,</a:t>
            </a:r>
          </a:p>
          <a:p>
            <a:pPr algn="ctr" fontAlgn="base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Желтые глазки на солнце глядят,</a:t>
            </a:r>
          </a:p>
          <a:p>
            <a:pPr algn="ctr" fontAlgn="base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 каждой сестрички —</a:t>
            </a:r>
          </a:p>
          <a:p>
            <a:pPr algn="ctr" fontAlgn="base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Белые реснички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323528" y="5517232"/>
            <a:ext cx="1042416" cy="104241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 знаменита не цветами,</a:t>
            </a:r>
          </a:p>
          <a:p>
            <a:pPr algn="ctr" fontAlgn="base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 обычными листами:</a:t>
            </a:r>
          </a:p>
          <a:p>
            <a:pPr algn="ctr" fontAlgn="base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То твердыми, холодными,</a:t>
            </a:r>
          </a:p>
          <a:p>
            <a:pPr algn="ctr" fontAlgn="base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То мягкими и темными.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323528" y="5517232"/>
            <a:ext cx="1042416" cy="104241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пустырях и по дорогам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соцветьем беленьким сорняк.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изучив все его свойства,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Вы, может, взглянете не так.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Кровотеченье остановит,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Китае он — салат к столу.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Сорняк живуч: семян так много</a:t>
            </a:r>
          </a:p>
          <a:p>
            <a:pPr algn="ctr" fontAlgn="base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плоде, похожем на суму.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323528" y="5517232"/>
            <a:ext cx="1042416" cy="104241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Вкусен чай и ароматен,</a:t>
            </a:r>
          </a:p>
          <a:p>
            <a:pPr algn="ctr" fontAlgn="base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 ней он легок и приятен:</a:t>
            </a:r>
          </a:p>
          <a:p>
            <a:pPr algn="ctr" fontAlgn="base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Листочки сорваны, помяты.</a:t>
            </a:r>
          </a:p>
          <a:p>
            <a:pPr algn="ctr" fontAlgn="base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Что ты вдыхаешь? — Запах…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323528" y="5517232"/>
            <a:ext cx="1042416" cy="104241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base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Если что-то заболит,</a:t>
            </a:r>
          </a:p>
          <a:p>
            <a:pPr algn="ctr" fontAlgn="base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Даже зверь не устоит.</a:t>
            </a:r>
          </a:p>
          <a:p>
            <a:pPr algn="ctr" fontAlgn="base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 какой же травкой пить настой?</a:t>
            </a:r>
          </a:p>
          <a:p>
            <a:pPr algn="ctr" fontAlgn="base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  чудо - травкой…</a:t>
            </a:r>
          </a:p>
          <a:p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323528" y="5517232"/>
            <a:ext cx="1042416" cy="104241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Расправит свой ажурный листик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Король всех трав... 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323528" y="5517232"/>
            <a:ext cx="1042416" cy="104241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Весной растет,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Летом цветет,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Осенью осыпается,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Зимой отсыпается.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цветок-то, медок,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Лечит от гриппа,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Кашля и хрипа.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323528" y="5517232"/>
            <a:ext cx="1042416" cy="104241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 это?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Поранил ты в походе ногу, 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Усталость не даёт идти – 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Нагнись: солдатик у дороги 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Готов помочь тебе в пути. 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323528" y="5517232"/>
            <a:ext cx="1042416" cy="104241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Чьи высокие макушки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Розовеют на опушке?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Лето красное встречай!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Расцветает...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323528" y="5517232"/>
            <a:ext cx="1042416" cy="104241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 заботясь о погоде,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 сарафане белом ходит,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 в один из теплых дней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Май сережки дарит ей.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323528" y="5517232"/>
            <a:ext cx="1042416" cy="104241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Листики с глянцем,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Ягодки с румянцем,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 сами кусточки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 выше кочки.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323528" y="5517232"/>
            <a:ext cx="1042416" cy="104241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Бусы красные висят,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 кустов на нас глядят.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Очень любят бусы эти 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Дети, птицы и медведи.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323528" y="5517232"/>
            <a:ext cx="1042416" cy="1042416"/>
          </a:xfrm>
          <a:prstGeom prst="actionButtonForwardNex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Крапива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ettle_01-1024x68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64216" y="1600200"/>
            <a:ext cx="6815568" cy="4525963"/>
          </a:xfrm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323528" y="5805264"/>
            <a:ext cx="864096" cy="75438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084168" y="332656"/>
            <a:ext cx="2664296" cy="1656184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Применяют крапиву при воспалении легких, кровотечениях, полощут горло, используют для укрепления волос.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Ромашка  аптечная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льза-ромашки-аптечной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6034617" cy="4525963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528" y="5805264"/>
            <a:ext cx="864096" cy="75438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148064" y="1196752"/>
            <a:ext cx="3600400" cy="2160240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Отваром ромашки полощут горло, используют как противовоспалительное средство при желудочно-кишечных заболеваниях. Применяют как косметическое средство, отвар ромашки придает светлым волосам золотистый оттенок.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Мать-и-мачеха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t-i-mache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1916" y="1600200"/>
            <a:ext cx="7422491" cy="4525963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528" y="5805264"/>
            <a:ext cx="864096" cy="75438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6804248" y="908720"/>
            <a:ext cx="1872208" cy="1368152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Применяют при кашле, для укрепления иммунитета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Пастушья  сумка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astushya-sumka-pri-cistite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700808"/>
            <a:ext cx="3394472" cy="4525963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528" y="5805264"/>
            <a:ext cx="864096" cy="75438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436096" y="1124744"/>
            <a:ext cx="2160240" cy="1512168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Настой применяют при кровотечениях.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Мята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j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034617" cy="4525963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528" y="5805264"/>
            <a:ext cx="864096" cy="75438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436096" y="620688"/>
            <a:ext cx="3096344" cy="1512168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Добавляют ее в чай. В мяте много полезных свойств. Приятный аромат, охлаждающий вкус. Настойки из мяты успокаивают.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Расскажи, 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 он  занимается?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ullsi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16115"/>
            <a:ext cx="8229600" cy="38941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Зверобой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rava-Zveroboj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687374" cy="4525963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528" y="5805264"/>
            <a:ext cx="864096" cy="75438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220072" y="1124744"/>
            <a:ext cx="3600400" cy="1512168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Еще его называют «божья трава», лечит от 99 недугов. </a:t>
            </a:r>
          </a:p>
          <a:p>
            <a:pPr algn="ctr" fontAlgn="base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Настой травы применяют при заболеваниях желудка, для полоскания горла, пьют как чай.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Тысячелистник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556792"/>
            <a:ext cx="4581309" cy="4228901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528" y="5805264"/>
            <a:ext cx="864096" cy="75438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444208" y="1124744"/>
            <a:ext cx="2304256" cy="1584176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  заживляет  раны, помогает   при  болезных желудка и почек,  улучшает   аппетит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Липа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ipovyj-myod-vladimira-ivano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191430" cy="4525963"/>
          </a:xfr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323528" y="5805264"/>
            <a:ext cx="864096" cy="75438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148064" y="1196752"/>
            <a:ext cx="3600400" cy="1512168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Чаем  из  липового цвета   лечат  простуду, ангину  и  бронхит, а так же он прекрасно  успокаивает  нервную  систему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Подорожник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odorozhnik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7014166" cy="4525963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528" y="5805264"/>
            <a:ext cx="864096" cy="75438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148064" y="1196752"/>
            <a:ext cx="3600400" cy="1512168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медицине применяются листья для заживления ран, порезов. Также используют при укусах пчел, ос и даже змей.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Иван-чай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Иван-ча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528" y="5805264"/>
            <a:ext cx="864096" cy="75438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372200" y="548680"/>
            <a:ext cx="2232248" cy="1512168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Используют при болезни почек, как успокоительное средство.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Берёза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5f992d3282a3f3f440abd4b9eb08a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528" y="5805264"/>
            <a:ext cx="864096" cy="75438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724128" y="764704"/>
            <a:ext cx="3024336" cy="1944216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Применяют   при  заболеваниях  почек.  Берёзовые веники будут полезны в бане при кожных и простудных заболеваниях.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Брусника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8_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8123" y="1600200"/>
            <a:ext cx="7207754" cy="4525963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528" y="5805264"/>
            <a:ext cx="864096" cy="75438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084168" y="908720"/>
            <a:ext cx="2664296" cy="1800200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лекарственных целей используют и заготавливают листья и плоды. Применяют  при  заболеваниях  почек.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Малина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l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23528" y="5805264"/>
            <a:ext cx="864096" cy="754384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148064" y="836712"/>
            <a:ext cx="3600400" cy="1872208"/>
          </a:xfrm>
          <a:prstGeom prst="wedgeRectCallout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При простуде и гриппе полезно пить чай из сушеных плодов малины или с малиновым вареньем. Такой чай поможет снизить температуру и  вывести из организма  вредные вещества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 правильно  собирать  лекарственные  растения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Ни в коем случае нельзя собирать травы возле дорог, т.к. они впитывают в себя вредные выхлопные газы и пользы от них не будет, только вред.</a:t>
            </a:r>
          </a:p>
          <a:p>
            <a:pPr fontAlgn="base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Лекарственные растения нужно собирать только в ясную и сухую погоду.</a:t>
            </a:r>
          </a:p>
          <a:p>
            <a:pPr fontAlgn="base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Нельзя пробовать растения на вкус.</a:t>
            </a:r>
          </a:p>
          <a:p>
            <a:pPr fontAlgn="base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Каждый вид растений собирают отдельно.</a:t>
            </a:r>
          </a:p>
          <a:p>
            <a:pPr fontAlgn="base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После сбора растений вымыть руки с мылом.</a:t>
            </a:r>
          </a:p>
          <a:p>
            <a:pPr fontAlgn="base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 рвать растения без надобности.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казка о лекарственных растениях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 они  похожи?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 отличаются?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H0IvDhaoz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916832"/>
            <a:ext cx="3168352" cy="3600400"/>
          </a:xfrm>
        </p:spPr>
      </p:pic>
      <p:pic>
        <p:nvPicPr>
          <p:cNvPr id="5" name="Рисунок 4" descr="a5c7f9ab159166645b5f02dcbe99a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3469645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 Лекарственные  растения родного края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Познакомиться с  лекарственными  растениями  родного  края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Узнать,  при  каких  заболеваниях  помогают  лекарственные  растения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 теплое,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Лето красное!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доброе,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ясное!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Соком полнится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Зелена трава,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Собирать, сушить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 ее пора!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вы травушку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Собирайте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 на зимушку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Припасайте!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болезни вас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Охранит она,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Вам здоровья даст,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Силушки сполна!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-лечебные-травы-m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149080"/>
            <a:ext cx="2592288" cy="2088232"/>
          </a:xfrm>
          <a:prstGeom prst="rect">
            <a:avLst/>
          </a:prstGeom>
        </p:spPr>
      </p:pic>
      <p:pic>
        <p:nvPicPr>
          <p:cNvPr id="5" name="Рисунок 4" descr="189667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012160" y="260648"/>
            <a:ext cx="2777974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lekarstvennye-travy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32656"/>
            <a:ext cx="4550022" cy="3034865"/>
          </a:xfrm>
        </p:spPr>
      </p:pic>
      <p:pic>
        <p:nvPicPr>
          <p:cNvPr id="5" name="Рисунок 4" descr="1479737371_lekarstvennye-travy-dlya-potenc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432700"/>
            <a:ext cx="4320480" cy="2851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 Лекарственные  растения родного края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Познакомиться с ….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 ….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 Лекарственные  растения родного края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Познакомиться с  лекарственными  растениями  родного  края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 ….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 Лекарственные  растения родного края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just"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Познакомиться с  лекарственными  растениями  родного  края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Узнать,  при  каких  заболеваниях  помогают  лекарственные  растения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344816" cy="4525963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зарослях лесных,</a:t>
            </a:r>
          </a:p>
          <a:p>
            <a:pPr fontAlgn="base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полях, и на лугах</a:t>
            </a:r>
          </a:p>
          <a:p>
            <a:pPr fontAlgn="base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все для сердца мило,</a:t>
            </a:r>
          </a:p>
          <a:p>
            <a:pPr fontAlgn="base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чистым воздухом так сладостно дышать.</a:t>
            </a:r>
          </a:p>
          <a:p>
            <a:pPr fontAlgn="base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в травах и цветах</a:t>
            </a:r>
          </a:p>
          <a:p>
            <a:pPr fontAlgn="base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Целительная сила,</a:t>
            </a:r>
          </a:p>
          <a:p>
            <a:pPr fontAlgn="base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всех умеющих</a:t>
            </a:r>
          </a:p>
          <a:p>
            <a:pPr fontAlgn="base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тайну разгадать.</a:t>
            </a:r>
          </a:p>
          <a:p>
            <a:pPr algn="r" fontAlgn="base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 Вс. Рождественский)</a:t>
            </a:r>
          </a:p>
          <a:p>
            <a:pPr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tvar-i-raznye-trav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04664"/>
            <a:ext cx="2438400" cy="162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729</Words>
  <Application>Microsoft Office PowerPoint</Application>
  <PresentationFormat>Экран (4:3)</PresentationFormat>
  <Paragraphs>134</Paragraphs>
  <Slides>41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Игра  «Лекарственные  растения  Вологодской  области» (занятие внеурочной  деятельности  по курсу «Родной край»)</vt:lpstr>
      <vt:lpstr>Кто  это?</vt:lpstr>
      <vt:lpstr>Расскажи,   чем  он  занимается?</vt:lpstr>
      <vt:lpstr>Чем  они  похожи? Чем  отличаются?</vt:lpstr>
      <vt:lpstr>Слайд 5</vt:lpstr>
      <vt:lpstr>Тема:  Лекарственные  растения родного края</vt:lpstr>
      <vt:lpstr>Тема:  Лекарственные  растения родного края</vt:lpstr>
      <vt:lpstr>Тема:  Лекарственные  растения родного края</vt:lpstr>
      <vt:lpstr>Слайд 9</vt:lpstr>
      <vt:lpstr>Что  такое «лекарственные  растения»?</vt:lpstr>
      <vt:lpstr>Загадки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Крапива</vt:lpstr>
      <vt:lpstr>Ромашка  аптечная</vt:lpstr>
      <vt:lpstr>Мать-и-мачеха</vt:lpstr>
      <vt:lpstr>Пастушья  сумка</vt:lpstr>
      <vt:lpstr>Мята</vt:lpstr>
      <vt:lpstr>Зверобой</vt:lpstr>
      <vt:lpstr>Тысячелистник</vt:lpstr>
      <vt:lpstr>Липа</vt:lpstr>
      <vt:lpstr>Подорожник</vt:lpstr>
      <vt:lpstr>Иван-чай</vt:lpstr>
      <vt:lpstr>Берёза</vt:lpstr>
      <vt:lpstr>Брусника</vt:lpstr>
      <vt:lpstr>             Малина</vt:lpstr>
      <vt:lpstr>Как  правильно  собирать  лекарственные  растения</vt:lpstr>
      <vt:lpstr>Слайд 39</vt:lpstr>
      <vt:lpstr>Тема:  Лекарственные  растения родного края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 растения  Вологодской  области</dc:title>
  <dc:creator>Irina</dc:creator>
  <cp:lastModifiedBy>Irina</cp:lastModifiedBy>
  <cp:revision>3</cp:revision>
  <dcterms:created xsi:type="dcterms:W3CDTF">2018-05-10T18:54:05Z</dcterms:created>
  <dcterms:modified xsi:type="dcterms:W3CDTF">2019-02-17T17:02:26Z</dcterms:modified>
</cp:coreProperties>
</file>