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6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8" r:id="rId5"/>
    <p:sldId id="261" r:id="rId6"/>
    <p:sldId id="278" r:id="rId7"/>
    <p:sldId id="285" r:id="rId8"/>
    <p:sldId id="286" r:id="rId9"/>
    <p:sldId id="265" r:id="rId10"/>
    <p:sldId id="266" r:id="rId11"/>
    <p:sldId id="279" r:id="rId12"/>
    <p:sldId id="267" r:id="rId13"/>
    <p:sldId id="284" r:id="rId14"/>
    <p:sldId id="282" r:id="rId15"/>
    <p:sldId id="283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1213" autoAdjust="0"/>
  </p:normalViewPr>
  <p:slideViewPr>
    <p:cSldViewPr>
      <p:cViewPr>
        <p:scale>
          <a:sx n="74" d="100"/>
          <a:sy n="74" d="100"/>
        </p:scale>
        <p:origin x="-3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B8F37-0355-4DCB-BFA7-86ECBF1C9736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6B631-33F1-4C2C-B1D7-68DA8C93B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8214F-376E-498A-BE18-DB95AE5D7BA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5BA9C-9492-4322-B62F-6F619AAAA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9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BA9C-9492-4322-B62F-6F619AAAA0E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52BC-9EF2-4E50-8294-AF67B265FE1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Третья</a:t>
            </a:r>
            <a:r>
              <a:rPr lang="ru-RU" sz="1100" baseline="0" dirty="0" smtClean="0"/>
              <a:t> встреча участников конкурса</a:t>
            </a:r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BA9C-9492-4322-B62F-6F619AAAA0E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046BDB6-9562-44B1-ABD7-CE39663EDF69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D035B1-91F3-4EFF-B9CE-D3390280F8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TV%20or%20not%20TV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../&#1087;&#1088;&#1077;&#1079;&#1077;&#1085;&#1090;&#1072;&#1094;&#1080;&#1103;_&#1094;&#1077;&#1088;&#1082;&#1074;&#1080;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-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58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Ширякова Марина Анатольевна</a:t>
            </a:r>
            <a:br>
              <a:rPr lang="ru-RU" dirty="0" smtClean="0"/>
            </a:br>
            <a:r>
              <a:rPr lang="ru-RU" dirty="0" smtClean="0"/>
              <a:t>Учитель английского языка</a:t>
            </a:r>
            <a:br>
              <a:rPr lang="ru-RU" dirty="0" smtClean="0"/>
            </a:br>
            <a:r>
              <a:rPr lang="ru-RU" dirty="0" smtClean="0"/>
              <a:t>МБОУ ТР СОШ №1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357166"/>
            <a:ext cx="8139478" cy="213573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785813"/>
            <a:ext cx="3929062" cy="6072187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	</a:t>
            </a:r>
            <a:r>
              <a:rPr lang="ru-RU" sz="3100" dirty="0" smtClean="0">
                <a:latin typeface="Monotype Corsiva" pitchFamily="66" charset="0"/>
              </a:rPr>
              <a:t>Учащиеся 7-11классов ежегодно участвуют  в традиционных для школы проектах, таких, например, как «Декада Знаний»,  где коллективная творческая деятельность способствует как повышению интереса учащихся к изучению иностранного языка ,так и самореализации творчески мыслящих и одарённых детей,развитию их социокультурной и коммуникативной компетенции,развитию межпредметных связей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5" name="Рисунок 4" descr="DSC058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5" y="3571875"/>
            <a:ext cx="4143375" cy="3078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058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5" y="357188"/>
            <a:ext cx="4143375" cy="3054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9" name="Picture 2" descr="D:\фотографии\Сестрорецк\default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96850"/>
            <a:ext cx="9286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576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Районный конкурс: Я о Торопце миру расскажу</a:t>
            </a:r>
            <a:r>
              <a:rPr lang="ru-RU" sz="2400" b="1" dirty="0" smtClean="0"/>
              <a:t>!</a:t>
            </a:r>
            <a:br>
              <a:rPr lang="ru-RU" sz="2400" b="1" dirty="0" smtClean="0"/>
            </a:br>
            <a:r>
              <a:rPr lang="ru-RU" sz="2400" b="1" dirty="0" smtClean="0"/>
              <a:t>Прекрасная возможность  помочь учащимся узнать историю своего родного края и создать турпродукт для города. </a:t>
            </a:r>
            <a:r>
              <a:rPr lang="ru-RU" sz="2400" b="1" dirty="0"/>
              <a:t> </a:t>
            </a:r>
            <a:r>
              <a:rPr lang="ru-RU" sz="2400" b="1" dirty="0" smtClean="0"/>
              <a:t>Являюсь  одним из разработчиков положения данного конкурса</a:t>
            </a:r>
            <a:endParaRPr lang="ru-RU" sz="2400" b="1" dirty="0"/>
          </a:p>
        </p:txBody>
      </p:sp>
      <p:pic>
        <p:nvPicPr>
          <p:cNvPr id="9222" name="Picture 6" descr="D:\Documents and Settings\Admin\Рабочий стол\шк.фотки\DSC032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664296" cy="259511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308304" y="5805265"/>
            <a:ext cx="616496" cy="21602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75" y="2405391"/>
            <a:ext cx="3413360" cy="441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122421" cy="453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Изображение 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292892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47248" cy="1700054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Исследлвательские</a:t>
            </a:r>
            <a:r>
              <a:rPr lang="ru-RU" sz="3600" dirty="0" smtClean="0"/>
              <a:t> работы учащихся для конкурса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>The </a:t>
            </a:r>
            <a:r>
              <a:rPr lang="en-US" sz="3600" dirty="0"/>
              <a:t>history of our school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28926" y="1916832"/>
            <a:ext cx="5000660" cy="4155374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Our school appeared as real school in September, 17, 1908. Real school took boys and the course of study lasted for 6 years. Russian, Physics, Chemistry, Biology, Drawing, History, Foreign languages (French and German) were taught at this real school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  <a:p>
            <a:r>
              <a:rPr lang="en-US" sz="1800" dirty="0"/>
              <a:t>The second page in a history of school was connected with events of February and October Revolution. In 1918 the real school was transformed into an II grade school after </a:t>
            </a:r>
            <a:r>
              <a:rPr lang="en-US" sz="1800" dirty="0" err="1"/>
              <a:t>L.N.Tolstoy</a:t>
            </a:r>
            <a:r>
              <a:rPr lang="en-US" sz="1800" dirty="0"/>
              <a:t>. At school pupils studied different subjects. From Foreign languages they learnt French and German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endParaRPr lang="ru-RU" sz="1800" dirty="0"/>
          </a:p>
          <a:p>
            <a:endParaRPr lang="ru-RU" sz="1800" dirty="0"/>
          </a:p>
          <a:p>
            <a:r>
              <a:rPr lang="en-US" sz="1800" dirty="0"/>
              <a:t>Work of school was interrupted by the Great Patriotic War. But in 1943 the school’s doors were opened for pupils. The school was slowly coming back to a peaceful life. In 1944 the first post-war granting of school leavers took place. After the war the most important foreign language was German.</a:t>
            </a:r>
            <a:endParaRPr lang="ru-RU" sz="1800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428605"/>
            <a:ext cx="5100646" cy="18573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KovalenKo</a:t>
            </a:r>
            <a:r>
              <a:rPr lang="en-US" dirty="0" smtClean="0"/>
              <a:t> </a:t>
            </a:r>
            <a:r>
              <a:rPr lang="en-US" dirty="0"/>
              <a:t>Lyudmila </a:t>
            </a:r>
            <a:r>
              <a:rPr lang="en-US" dirty="0" err="1" smtClean="0"/>
              <a:t>egorovna</a:t>
            </a:r>
            <a:r>
              <a:rPr lang="en-US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3852874"/>
          </a:xfrm>
        </p:spPr>
        <p:txBody>
          <a:bodyPr>
            <a:normAutofit/>
          </a:bodyPr>
          <a:lstStyle/>
          <a:p>
            <a:r>
              <a:rPr lang="en-US" dirty="0"/>
              <a:t>She was born in 1944 in Kalinin. Her parents were employers. She visited the school №</a:t>
            </a:r>
            <a:r>
              <a:rPr lang="en-US" dirty="0" smtClean="0"/>
              <a:t>7. Her favorite </a:t>
            </a:r>
            <a:r>
              <a:rPr lang="en-US" dirty="0"/>
              <a:t>subject was English.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1961 Lyudmila </a:t>
            </a:r>
            <a:r>
              <a:rPr lang="en-US" dirty="0" err="1" smtClean="0"/>
              <a:t>Egorovna</a:t>
            </a:r>
            <a:r>
              <a:rPr lang="en-US" dirty="0" smtClean="0"/>
              <a:t> </a:t>
            </a:r>
            <a:r>
              <a:rPr lang="en-US" dirty="0"/>
              <a:t>entered </a:t>
            </a:r>
            <a:r>
              <a:rPr lang="en-US" dirty="0" smtClean="0"/>
              <a:t>the </a:t>
            </a:r>
            <a:r>
              <a:rPr lang="en-US" dirty="0"/>
              <a:t>pedagogical institute in Kalinin, where she learnt 4 years on the Foreign Language </a:t>
            </a:r>
            <a:r>
              <a:rPr lang="en-US" dirty="0" smtClean="0"/>
              <a:t>Department</a:t>
            </a:r>
          </a:p>
          <a:p>
            <a:r>
              <a:rPr lang="en-US" dirty="0" smtClean="0"/>
              <a:t>In 1965 Lyudmila </a:t>
            </a:r>
            <a:r>
              <a:rPr lang="en-US" dirty="0" err="1" smtClean="0"/>
              <a:t>Egorovna</a:t>
            </a:r>
            <a:r>
              <a:rPr lang="en-US" dirty="0" smtClean="0"/>
              <a:t> went to Toropets (with Arbuzova G.P.) where, she worked 10 years as an English teacher in our  school 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E:\калинин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072074"/>
            <a:ext cx="3000396" cy="1571636"/>
          </a:xfrm>
          <a:prstGeom prst="rect">
            <a:avLst/>
          </a:prstGeom>
          <a:noFill/>
        </p:spPr>
      </p:pic>
      <p:pic>
        <p:nvPicPr>
          <p:cNvPr id="4" name="Picture 2" descr="D:\Documents and Settings\Admin\Рабочий стол\Новая папка (2)\MP Navigator EX\2011_04_17\IMG_0012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2318" y="-552316"/>
            <a:ext cx="1895729" cy="3000366"/>
          </a:xfrm>
          <a:prstGeom prst="rect">
            <a:avLst/>
          </a:prstGeom>
          <a:noFill/>
        </p:spPr>
      </p:pic>
      <p:pic>
        <p:nvPicPr>
          <p:cNvPr id="5" name="Picture 2" descr="E:\ТГУ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143512"/>
            <a:ext cx="3000396" cy="15001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6572272"/>
            <a:ext cx="3357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pedagogical institute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75" y="-4357688"/>
            <a:ext cx="10401300" cy="381000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7400948" cy="6454808"/>
          </a:xfrm>
        </p:spPr>
        <p:txBody>
          <a:bodyPr numCol="2">
            <a:normAutofit fontScale="92500" lnSpcReduction="10000"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 «Литературный перевод»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     Leisure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What is this life, if full of care,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We have no time to stand and stare?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No time to stand beneath the boughs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And  stare as long as  sheep or cows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No time to see, when woods we pass,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Where squirrels hide their nuts in grass.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No time to see in broad daylight,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Streams full of stars, like skies at night.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No time to turn at Beauty’s  glance,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And watch her feet, how they can dance.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No time to wait  till her mouth can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Enrich that smile her eyes began?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 poor life this is, if full of care,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We have no time to stand and stare.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       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 (by W. H. Davies )_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smtClean="0"/>
              <a:t>                                                                                    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Оглянись…                                                    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Что есть жизнь? Оглянись на секунду одну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Если в сердце твоём одни лишь заботы…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Если времени нет заглянуть в глубину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И узреть красоту и наивность природы.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Если времени нет посмотреть на леса,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Что давно мы уже замечать перестали.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И как белки пугливые, пряча глаза,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Неуклюже орехи в траву зарывали.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Нет секунды узреть среди ясного дня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Потоки света из небесной дали.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Они ведь  множество звёзд хранят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Ночного неба, о котором так мечтали.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Нет времени совсем на красоту взглянуть,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На лёгкость танца юной балерины.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И время нет улыбку уловить,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И взгляд горящий у детей наивных.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И жизнь бедна,коль в ней одни заботы,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Коль нет секунды просто отдохнуть…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Желания нет в «простом» увидеть  «что-то»,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Нет времени остановиться и на мир  взглянуть.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sz="12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(Павлова Юля ученица 9б класса)</a:t>
            </a:r>
            <a:endParaRPr lang="en-US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Как руководитель РМО  ИЯ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pic>
        <p:nvPicPr>
          <p:cNvPr id="11266" name="Picture 2" descr="D:\Documents and Settings\Admin\Рабочий стол\шк.фотки\DSC032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00174"/>
            <a:ext cx="4145280" cy="2428892"/>
          </a:xfrm>
          <a:prstGeom prst="rect">
            <a:avLst/>
          </a:prstGeom>
          <a:noFill/>
        </p:spPr>
      </p:pic>
      <p:pic>
        <p:nvPicPr>
          <p:cNvPr id="11267" name="Picture 3" descr="D:\Documents and Settings\Admin\Рабочий стол\шк.фотки\DSC016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1087">
            <a:off x="4723064" y="2351289"/>
            <a:ext cx="4298676" cy="3411295"/>
          </a:xfrm>
          <a:prstGeom prst="rect">
            <a:avLst/>
          </a:prstGeom>
          <a:noFill/>
        </p:spPr>
      </p:pic>
      <p:pic>
        <p:nvPicPr>
          <p:cNvPr id="7" name="Рисунок 6" descr="DSC0942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312121"/>
            <a:ext cx="4143404" cy="25458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10" y="6286521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Совместный семинар </a:t>
            </a:r>
            <a:r>
              <a:rPr lang="ru-RU" sz="1200" dirty="0" err="1" smtClean="0"/>
              <a:t>уч-лей</a:t>
            </a:r>
            <a:r>
              <a:rPr lang="ru-RU" sz="1200" dirty="0" smtClean="0"/>
              <a:t> и уч-ся «Интернет-ресурсы в изучении иностранного языка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643050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Семинар учителей ИЯ по обучению работы в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7" y="3500438"/>
            <a:ext cx="6188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Третья встреча участников конкурса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3200400" cy="3643338"/>
          </a:xfrm>
        </p:spPr>
        <p:txBody>
          <a:bodyPr>
            <a:noAutofit/>
          </a:bodyPr>
          <a:lstStyle/>
          <a:p>
            <a:r>
              <a:rPr lang="ru-RU" sz="5400" dirty="0" smtClean="0"/>
              <a:t>Вехи педагоги</a:t>
            </a:r>
            <a:r>
              <a:rPr lang="en-US" sz="5400" dirty="0" smtClean="0"/>
              <a:t> -</a:t>
            </a:r>
            <a:r>
              <a:rPr lang="ru-RU" sz="5400" dirty="0" smtClean="0"/>
              <a:t>ческой работы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6299222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русского языка и литературы – 2 года</a:t>
            </a:r>
          </a:p>
          <a:p>
            <a:r>
              <a:rPr lang="ru-RU" dirty="0" smtClean="0"/>
              <a:t>Учитель немецкого языка – </a:t>
            </a:r>
            <a:r>
              <a:rPr lang="en-US" dirty="0" smtClean="0"/>
              <a:t>3</a:t>
            </a:r>
            <a:r>
              <a:rPr lang="ru-RU" dirty="0" smtClean="0"/>
              <a:t> года</a:t>
            </a:r>
          </a:p>
          <a:p>
            <a:r>
              <a:rPr lang="ru-RU" dirty="0" smtClean="0"/>
              <a:t>Учитель английского языка – </a:t>
            </a:r>
            <a:r>
              <a:rPr lang="en-US" dirty="0" smtClean="0"/>
              <a:t>1</a:t>
            </a:r>
            <a:r>
              <a:rPr lang="ru-RU" dirty="0" smtClean="0"/>
              <a:t>5 лет</a:t>
            </a:r>
          </a:p>
          <a:p>
            <a:r>
              <a:rPr lang="ru-RU" dirty="0" smtClean="0"/>
              <a:t>Руководитель районного методического объединения по иностранным языкам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8077200" cy="392909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Arial Black" pitchFamily="34" charset="0"/>
              </a:rPr>
              <a:t>Моя методическая тема : Использование </a:t>
            </a:r>
            <a:r>
              <a:rPr lang="ru-RU" sz="3600" dirty="0" smtClean="0">
                <a:latin typeface="Arial Black" pitchFamily="34" charset="0"/>
              </a:rPr>
              <a:t>ИКТ-технологий для развития ключевых компетентностей учащихся на уроках иностранного языка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467600" cy="562612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b="1" dirty="0" smtClean="0"/>
              <a:t>Информационные технологии </a:t>
            </a:r>
            <a:r>
              <a:rPr lang="ru-RU" dirty="0" smtClean="0"/>
              <a:t>– это «система методов и способов сбора, накопления, хранения, поиска, передачи, обработки и выдачи информации с помощью компьютеров и компьютерных линий связи»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Аудио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Видео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Компьютер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Интернет</a:t>
            </a:r>
            <a:r>
              <a:rPr lang="en-US" dirty="0" smtClean="0"/>
              <a:t> </a:t>
            </a:r>
            <a:r>
              <a:rPr lang="en-US" sz="1200" dirty="0" smtClean="0">
                <a:hlinkClick r:id="rId2" action="ppaction://hlinkpres?slideindex=1&amp;slidetitle="/>
              </a:rPr>
              <a:t>TV or not TV.pptx</a:t>
            </a: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Алгоритм работы с песней:</a:t>
            </a:r>
            <a:endParaRPr lang="ru-RU" sz="4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286412"/>
          </a:xfrm>
        </p:spPr>
        <p:txBody>
          <a:bodyPr/>
          <a:lstStyle/>
          <a:p>
            <a:r>
              <a:rPr lang="ru-RU" sz="3200" dirty="0" smtClean="0"/>
              <a:t>Предъявление незнакомых слов</a:t>
            </a:r>
          </a:p>
          <a:p>
            <a:r>
              <a:rPr lang="ru-RU" sz="3200" dirty="0" smtClean="0"/>
              <a:t>Первичное прослушивание</a:t>
            </a:r>
          </a:p>
          <a:p>
            <a:r>
              <a:rPr lang="ru-RU" sz="3200" dirty="0" smtClean="0"/>
              <a:t>Отделить в тексте слова друг от друга (восстановить порядок строк в песне)</a:t>
            </a:r>
          </a:p>
          <a:p>
            <a:r>
              <a:rPr lang="ru-RU" sz="3200" dirty="0" smtClean="0"/>
              <a:t>Разбор грамматических конструкций</a:t>
            </a:r>
          </a:p>
          <a:p>
            <a:r>
              <a:rPr lang="ru-RU" sz="3200" dirty="0" smtClean="0"/>
              <a:t>Чтение текста песни</a:t>
            </a:r>
          </a:p>
          <a:p>
            <a:r>
              <a:rPr lang="ru-RU" sz="3200" dirty="0" smtClean="0"/>
              <a:t>Повторное прослушивание</a:t>
            </a:r>
          </a:p>
          <a:p>
            <a:r>
              <a:rPr lang="ru-RU" sz="3200" dirty="0" smtClean="0"/>
              <a:t>Исполнение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Алгоритм работы с мультфильмами: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7467600" cy="469742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Предъявление незнакомых слов</a:t>
            </a:r>
          </a:p>
          <a:p>
            <a:r>
              <a:rPr lang="ru-RU" sz="3200" dirty="0" smtClean="0"/>
              <a:t>Просмотр сюжета</a:t>
            </a:r>
          </a:p>
          <a:p>
            <a:r>
              <a:rPr lang="ru-RU" sz="3200" dirty="0" smtClean="0"/>
              <a:t>Беседа по содержанию</a:t>
            </a:r>
          </a:p>
          <a:p>
            <a:r>
              <a:rPr lang="ru-RU" sz="3200" dirty="0" smtClean="0"/>
              <a:t>Характеристика действующих лиц</a:t>
            </a:r>
          </a:p>
          <a:p>
            <a:r>
              <a:rPr lang="ru-RU" sz="3200" dirty="0" smtClean="0"/>
              <a:t>Чтение субтитров в паре</a:t>
            </a:r>
          </a:p>
          <a:p>
            <a:r>
              <a:rPr lang="ru-RU" sz="3200" dirty="0" smtClean="0"/>
              <a:t>Повторный просмотр</a:t>
            </a:r>
          </a:p>
          <a:p>
            <a:r>
              <a:rPr lang="ru-RU" sz="3200" dirty="0" smtClean="0"/>
              <a:t>Озвучка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1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339166" cy="335758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cap="all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Формы  внеклассной работы по развитию социокультурной и коммуникативной компетентности детей в курсе овладения иностранным языком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600" b="1" cap="all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4714885"/>
            <a:ext cx="1714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400" cap="all" dirty="0">
              <a:solidFill>
                <a:srgbClr val="4F271C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b="1" cap="all" dirty="0">
              <a:solidFill>
                <a:srgbClr val="4F271C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cap="all" dirty="0"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/>
            </a:r>
            <a:br>
              <a:rPr lang="ru-RU" sz="1400" cap="all" dirty="0"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r>
              <a:rPr lang="ru-RU" sz="1400" cap="all" dirty="0"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/>
            </a:r>
            <a:br>
              <a:rPr lang="ru-RU" sz="1400" cap="all" dirty="0"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endParaRPr lang="ru-RU" sz="1400" cap="all" dirty="0"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</p:txBody>
      </p:sp>
      <p:pic>
        <p:nvPicPr>
          <p:cNvPr id="1026" name="Picture 2" descr="D:\фотографии\Сестрорецк\ююю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12815">
            <a:off x="714348" y="4000504"/>
            <a:ext cx="2433648" cy="20955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214290"/>
            <a:ext cx="6572250" cy="3429000"/>
          </a:xfrm>
        </p:spPr>
        <p:txBody>
          <a:bodyPr>
            <a:normAutofit fontScale="92500" lnSpcReduction="20000"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	</a:t>
            </a:r>
            <a:r>
              <a:rPr lang="ru-RU" dirty="0" smtClean="0">
                <a:latin typeface="Monotype Corsiva" pitchFamily="66" charset="0"/>
              </a:rPr>
              <a:t>Проектно – исследовательская деятельность имеет практическую направленность. Ежегодно проходит школьная научно – практическая конференция , на которой учащиеся представляют </a:t>
            </a:r>
            <a:r>
              <a:rPr lang="ru-RU" dirty="0" smtClean="0">
                <a:solidFill>
                  <a:srgbClr val="5F3DDD"/>
                </a:solidFill>
                <a:latin typeface="Monotype Corsiva" pitchFamily="66" charset="0"/>
                <a:hlinkClick r:id="rId2" action="ppaction://hlinkpres?slideindex=1&amp;slidetitle="/>
              </a:rPr>
              <a:t>доклады по своим исследованиям с электронными презентациями</a:t>
            </a:r>
            <a:r>
              <a:rPr lang="ru-RU" u="sng" dirty="0" smtClean="0">
                <a:solidFill>
                  <a:srgbClr val="5F3DDD"/>
                </a:solidFill>
                <a:latin typeface="Monotype Corsiva" pitchFamily="66" charset="0"/>
                <a:hlinkClick r:id="rId2" action="ppaction://hlinkpres?slideindex=1&amp;slidetitle="/>
              </a:rPr>
              <a:t>.</a:t>
            </a:r>
            <a:endParaRPr lang="ru-RU" dirty="0" smtClean="0">
              <a:solidFill>
                <a:srgbClr val="5F3DDD"/>
              </a:solidFill>
              <a:latin typeface="Monotype Corsiva" pitchFamily="66" charset="0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5F3DDD"/>
                </a:solidFill>
                <a:latin typeface="Calibri" pitchFamily="34" charset="0"/>
              </a:rPr>
              <a:t>	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5" name="Рисунок 4" descr="DSC09003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883" flipH="1">
            <a:off x="507212" y="3079863"/>
            <a:ext cx="3386657" cy="3290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DSC08881.JPG"/>
          <p:cNvPicPr>
            <a:picLocks noChangeAspect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63" y="3571875"/>
            <a:ext cx="3214687" cy="2911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0888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9010">
            <a:off x="642910" y="357166"/>
            <a:ext cx="2643206" cy="1982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387</TotalTime>
  <Words>737</Words>
  <Application>Microsoft Office PowerPoint</Application>
  <PresentationFormat>Экран (4:3)</PresentationFormat>
  <Paragraphs>110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Техническая</vt:lpstr>
      <vt:lpstr>Изящная</vt:lpstr>
      <vt:lpstr>Солнцестояние</vt:lpstr>
      <vt:lpstr>Ширякова Марина Анатольевна Учитель английского языка МБОУ ТР СОШ №1</vt:lpstr>
      <vt:lpstr>Вехи педагоги -ческой работы</vt:lpstr>
      <vt:lpstr>Моя методическая тема : Использование ИКТ-технологий для развития ключевых компетентностей учащихся на уроках иностранного языка</vt:lpstr>
      <vt:lpstr>Презентация PowerPoint</vt:lpstr>
      <vt:lpstr>Алгоритм работы с песней:</vt:lpstr>
      <vt:lpstr>Алгоритм работы с мультфильмами:</vt:lpstr>
      <vt:lpstr> </vt:lpstr>
      <vt:lpstr>Презентация PowerPoint</vt:lpstr>
      <vt:lpstr>Презентация PowerPoint</vt:lpstr>
      <vt:lpstr>Презентация PowerPoint</vt:lpstr>
      <vt:lpstr>Районный конкурс: Я о Торопце миру расскажу! Прекрасная возможность  помочь учащимся узнать историю своего родного края и создать турпродукт для города.  Являюсь  одним из разработчиков положения данного конкурса</vt:lpstr>
      <vt:lpstr>Исследлвательские работы учащихся для конкурса   The history of our school </vt:lpstr>
      <vt:lpstr>KovalenKo Lyudmila egorovna  </vt:lpstr>
      <vt:lpstr>Презентация PowerPoint</vt:lpstr>
      <vt:lpstr>Как руководитель РМО  ИЯ: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Ширякова Марина Анатольевна Учитель английского языка МОУ Торопецкой СОШ №1</dc:title>
  <dc:creator>Admin</dc:creator>
  <cp:lastModifiedBy>User</cp:lastModifiedBy>
  <cp:revision>45</cp:revision>
  <dcterms:created xsi:type="dcterms:W3CDTF">2012-03-21T11:05:13Z</dcterms:created>
  <dcterms:modified xsi:type="dcterms:W3CDTF">2019-02-22T15:01:34Z</dcterms:modified>
</cp:coreProperties>
</file>