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68" autoAdjust="0"/>
  </p:normalViewPr>
  <p:slideViewPr>
    <p:cSldViewPr>
      <p:cViewPr>
        <p:scale>
          <a:sx n="64" d="100"/>
          <a:sy n="64" d="100"/>
        </p:scale>
        <p:origin x="-660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E779-2443-4449-AFD3-529D85CAC5F5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CEC7-DCE3-44B6-A4B0-7AE2A2B6C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27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E779-2443-4449-AFD3-529D85CAC5F5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CEC7-DCE3-44B6-A4B0-7AE2A2B6C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89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E779-2443-4449-AFD3-529D85CAC5F5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CEC7-DCE3-44B6-A4B0-7AE2A2B6C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80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E779-2443-4449-AFD3-529D85CAC5F5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CEC7-DCE3-44B6-A4B0-7AE2A2B6C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50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E779-2443-4449-AFD3-529D85CAC5F5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CEC7-DCE3-44B6-A4B0-7AE2A2B6C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51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E779-2443-4449-AFD3-529D85CAC5F5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CEC7-DCE3-44B6-A4B0-7AE2A2B6C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88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E779-2443-4449-AFD3-529D85CAC5F5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CEC7-DCE3-44B6-A4B0-7AE2A2B6C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116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E779-2443-4449-AFD3-529D85CAC5F5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CEC7-DCE3-44B6-A4B0-7AE2A2B6C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00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E779-2443-4449-AFD3-529D85CAC5F5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CEC7-DCE3-44B6-A4B0-7AE2A2B6C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062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E779-2443-4449-AFD3-529D85CAC5F5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CEC7-DCE3-44B6-A4B0-7AE2A2B6C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56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E779-2443-4449-AFD3-529D85CAC5F5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CEC7-DCE3-44B6-A4B0-7AE2A2B6C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700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4E779-2443-4449-AFD3-529D85CAC5F5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6CEC7-DCE3-44B6-A4B0-7AE2A2B6C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79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88" t="6766" r="20149" b="1493"/>
          <a:stretch/>
        </p:blipFill>
        <p:spPr>
          <a:xfrm>
            <a:off x="2759999" y="1735158"/>
            <a:ext cx="3540193" cy="36106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0" r="22985"/>
          <a:stretch/>
        </p:blipFill>
        <p:spPr>
          <a:xfrm>
            <a:off x="69115" y="92088"/>
            <a:ext cx="2690884" cy="34319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827" y="0"/>
            <a:ext cx="2555776" cy="19168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659" y="1735160"/>
            <a:ext cx="2552944" cy="19147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827" y="3523990"/>
            <a:ext cx="2555776" cy="19168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658" y="5440822"/>
            <a:ext cx="2611341" cy="14171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68" t="63542" r="36719" b="3332"/>
          <a:stretch/>
        </p:blipFill>
        <p:spPr>
          <a:xfrm>
            <a:off x="-7641" y="5308364"/>
            <a:ext cx="2767640" cy="18500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5" y="3345225"/>
            <a:ext cx="2735904" cy="2051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9510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</dc:creator>
  <cp:lastModifiedBy>Анастасия</cp:lastModifiedBy>
  <cp:revision>4</cp:revision>
  <dcterms:created xsi:type="dcterms:W3CDTF">2019-02-10T12:02:07Z</dcterms:created>
  <dcterms:modified xsi:type="dcterms:W3CDTF">2019-02-10T11:35:16Z</dcterms:modified>
</cp:coreProperties>
</file>