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84" r:id="rId10"/>
    <p:sldId id="268" r:id="rId11"/>
    <p:sldId id="269" r:id="rId12"/>
    <p:sldId id="272" r:id="rId13"/>
    <p:sldId id="274" r:id="rId14"/>
    <p:sldId id="279" r:id="rId15"/>
    <p:sldId id="276" r:id="rId16"/>
    <p:sldId id="277" r:id="rId17"/>
    <p:sldId id="278" r:id="rId18"/>
    <p:sldId id="281" r:id="rId19"/>
    <p:sldId id="282" r:id="rId20"/>
    <p:sldId id="289" r:id="rId21"/>
    <p:sldId id="286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49B51E-1EAC-4E84-9A77-48E478B69BC9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2609A9-2DD5-4BE2-9C53-109328F4E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672018" cy="3357586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Вяткин</a:t>
            </a:r>
            <a:r>
              <a:rPr lang="ru-RU" sz="54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Геннадий </a:t>
            </a:r>
            <a:r>
              <a:rPr lang="ru-RU" dirty="0" err="1" smtClean="0"/>
              <a:t>Африканович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573016"/>
            <a:ext cx="7272808" cy="86409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dirty="0" smtClean="0"/>
              <a:t>Выдающийся </a:t>
            </a:r>
            <a:r>
              <a:rPr lang="ru-RU" sz="4000" smtClean="0"/>
              <a:t>деятель </a:t>
            </a:r>
            <a:r>
              <a:rPr lang="ru-RU" sz="4000" smtClean="0"/>
              <a:t>Республики </a:t>
            </a:r>
            <a:r>
              <a:rPr lang="ru-RU" sz="4000" dirty="0" smtClean="0"/>
              <a:t>Хакасия</a:t>
            </a:r>
            <a:endParaRPr lang="ru-RU" sz="4000" dirty="0"/>
          </a:p>
        </p:txBody>
      </p:sp>
      <p:pic>
        <p:nvPicPr>
          <p:cNvPr id="4" name="Содержимое 3" descr="http://gorod.abakan-rf.ru/files/common/freemen/vjatkin_sm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2438400" cy="316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43808" y="4974962"/>
            <a:ext cx="63001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Автор работы –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Андрющенкова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Л.В., учитель истории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993760"/>
            <a:ext cx="7977214" cy="522288"/>
          </a:xfrm>
        </p:spPr>
        <p:txBody>
          <a:bodyPr>
            <a:noAutofit/>
          </a:bodyPr>
          <a:lstStyle/>
          <a:p>
            <a:r>
              <a:rPr lang="ru-RU" sz="2800" b="0" i="1" dirty="0" smtClean="0"/>
              <a:t>Геннадий </a:t>
            </a:r>
            <a:r>
              <a:rPr lang="ru-RU" sz="2800" b="0" i="1" dirty="0" err="1" smtClean="0"/>
              <a:t>Африканович</a:t>
            </a:r>
            <a:r>
              <a:rPr lang="ru-RU" sz="2800" b="0" i="1" dirty="0" smtClean="0"/>
              <a:t> ВЯТКИН добился реализации проектов строительства:</a:t>
            </a:r>
            <a:br>
              <a:rPr lang="ru-RU" sz="2800" b="0" i="1" dirty="0" smtClean="0"/>
            </a:br>
            <a:endParaRPr lang="ru-RU" sz="2800" b="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4" descr="выс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8" b="1548"/>
          <a:stretch>
            <a:fillRect/>
          </a:stretch>
        </p:blipFill>
        <p:spPr>
          <a:xfrm>
            <a:off x="1643042" y="616634"/>
            <a:ext cx="6891358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Хакасской областной больницы и всех других крупных учреждений здравоохранения области</a:t>
            </a:r>
            <a:endParaRPr lang="ru-RU" sz="2800" dirty="0"/>
          </a:p>
        </p:txBody>
      </p:sp>
      <p:pic>
        <p:nvPicPr>
          <p:cNvPr id="4" name="Содержимое 3" descr="боль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45444"/>
            <a:ext cx="86868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ор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3286148" cy="2286016"/>
          </a:xfrm>
        </p:spPr>
      </p:pic>
      <p:sp>
        <p:nvSpPr>
          <p:cNvPr id="8" name="Прямоугольник 7"/>
          <p:cNvSpPr/>
          <p:nvPr/>
        </p:nvSpPr>
        <p:spPr>
          <a:xfrm>
            <a:off x="428597" y="1571612"/>
            <a:ext cx="4071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телевизионной станции “Орбита”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571480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спорткомплекса “Саяны”</a:t>
            </a:r>
            <a:endParaRPr lang="ru-RU" sz="3600" dirty="0"/>
          </a:p>
        </p:txBody>
      </p:sp>
      <p:pic>
        <p:nvPicPr>
          <p:cNvPr id="14" name="Содержимое 13" descr="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2000240"/>
            <a:ext cx="4429157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зданий драматического театра</a:t>
            </a:r>
            <a:br>
              <a:rPr lang="ru-RU" sz="2800" dirty="0" smtClean="0"/>
            </a:br>
            <a:r>
              <a:rPr lang="ru-RU" sz="2800" dirty="0" smtClean="0"/>
              <a:t> и театра кукол “Сказка”</a:t>
            </a:r>
            <a:endParaRPr lang="ru-RU" sz="2800" dirty="0"/>
          </a:p>
        </p:txBody>
      </p:sp>
      <p:pic>
        <p:nvPicPr>
          <p:cNvPr id="7" name="Содержимое 6" descr="ска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571900" cy="3357586"/>
          </a:xfrm>
        </p:spPr>
      </p:pic>
      <p:pic>
        <p:nvPicPr>
          <p:cNvPr id="9" name="Содержимое 8" descr="ск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тае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6691" y="1554163"/>
            <a:ext cx="6963018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здания Абаканского аэропорта и</a:t>
            </a:r>
            <a:br>
              <a:rPr lang="ru-RU" dirty="0" smtClean="0"/>
            </a:br>
            <a:r>
              <a:rPr lang="ru-RU" dirty="0" smtClean="0"/>
              <a:t> взлетно-посадочной полосы</a:t>
            </a:r>
            <a:endParaRPr lang="ru-RU" dirty="0"/>
          </a:p>
        </p:txBody>
      </p:sp>
      <p:pic>
        <p:nvPicPr>
          <p:cNvPr id="12" name="Содержимое 11" descr="аэро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84298"/>
            <a:ext cx="4343400" cy="3156204"/>
          </a:xfrm>
        </p:spPr>
      </p:pic>
      <p:pic>
        <p:nvPicPr>
          <p:cNvPr id="14" name="Содержимое 13" descr="п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4143404" cy="39290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здания правительства в Абакане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бд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000372"/>
            <a:ext cx="4191000" cy="2891790"/>
          </a:xfrm>
        </p:spPr>
      </p:pic>
      <p:pic>
        <p:nvPicPr>
          <p:cNvPr id="8" name="Содержимое 7" descr="бд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285860"/>
            <a:ext cx="4343400" cy="3127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686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обходного и коммунального мостов через реку Абакан,</a:t>
            </a:r>
            <a:br>
              <a:rPr lang="ru-RU" dirty="0" smtClean="0"/>
            </a:br>
            <a:r>
              <a:rPr lang="ru-RU" dirty="0" smtClean="0"/>
              <a:t> асфальтированных автодорог и мостов Хакасии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с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3810000" cy="2857500"/>
          </a:xfrm>
        </p:spPr>
      </p:pic>
      <p:pic>
        <p:nvPicPr>
          <p:cNvPr id="6" name="Содержимое 5" descr="дорог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645024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троллейбусной линии в Абакане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т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699779"/>
            <a:ext cx="4191000" cy="2525241"/>
          </a:xfrm>
        </p:spPr>
      </p:pic>
      <p:pic>
        <p:nvPicPr>
          <p:cNvPr id="6" name="Содержимое 5" descr="тро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Г.А.Вяткин</a:t>
            </a:r>
            <a:r>
              <a:rPr lang="ru-RU" sz="2800" dirty="0" smtClean="0"/>
              <a:t> руководил разработкой генеральных планов развития </a:t>
            </a:r>
            <a:r>
              <a:rPr lang="ru-RU" sz="2800" dirty="0" err="1" smtClean="0"/>
              <a:t>хакасии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— Абаканского экспериментально-механического завода,</a:t>
            </a:r>
          </a:p>
          <a:p>
            <a:pPr>
              <a:buNone/>
            </a:pPr>
            <a:r>
              <a:rPr lang="ru-RU" dirty="0" smtClean="0"/>
              <a:t>— Абаканской АТС, Дома юстиции, Дома радио.</a:t>
            </a:r>
          </a:p>
          <a:p>
            <a:pPr>
              <a:buNone/>
            </a:pPr>
            <a:r>
              <a:rPr lang="ru-RU" dirty="0" smtClean="0"/>
              <a:t>— районных больниц в Копьеве, Усть-Абакане,</a:t>
            </a:r>
          </a:p>
          <a:p>
            <a:pPr>
              <a:buNone/>
            </a:pPr>
            <a:r>
              <a:rPr lang="ru-RU" dirty="0" smtClean="0"/>
              <a:t>— водозаборных сооружений Абакана и </a:t>
            </a:r>
            <a:r>
              <a:rPr lang="ru-RU" dirty="0" err="1" smtClean="0"/>
              <a:t>Черногорска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— </a:t>
            </a:r>
            <a:r>
              <a:rPr lang="ru-RU" dirty="0" err="1" smtClean="0"/>
              <a:t>Сорского</a:t>
            </a:r>
            <a:r>
              <a:rPr lang="ru-RU" dirty="0" smtClean="0"/>
              <a:t> завода силикатных стеновых материалов,</a:t>
            </a:r>
          </a:p>
          <a:p>
            <a:pPr>
              <a:buNone/>
            </a:pPr>
            <a:r>
              <a:rPr lang="ru-RU" dirty="0" smtClean="0"/>
              <a:t>— централизованного теплоснабжения Абакана,</a:t>
            </a:r>
          </a:p>
          <a:p>
            <a:pPr>
              <a:buNone/>
            </a:pPr>
            <a:r>
              <a:rPr lang="ru-RU" dirty="0" smtClean="0"/>
              <a:t>— инженерной защиты Абакана и Усть-Абакана,</a:t>
            </a:r>
          </a:p>
          <a:p>
            <a:pPr>
              <a:buNone/>
            </a:pPr>
            <a:r>
              <a:rPr lang="ru-RU" dirty="0" smtClean="0"/>
              <a:t>— Домов культуры, школ, детских садов и жилых домов в селах и поселках,</a:t>
            </a:r>
          </a:p>
          <a:p>
            <a:pPr>
              <a:buNone/>
            </a:pPr>
            <a:r>
              <a:rPr lang="ru-RU" dirty="0" smtClean="0"/>
              <a:t>— производственных баз строительных трестов и заводов строительной индустрии.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427984" y="764704"/>
            <a:ext cx="4392488" cy="5340369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22 </a:t>
            </a:r>
            <a:r>
              <a:rPr lang="ru-RU" dirty="0"/>
              <a:t>июня — день памяти почетного гражданина города Геннадия </a:t>
            </a:r>
            <a:r>
              <a:rPr lang="ru-RU" dirty="0" err="1"/>
              <a:t>Африкановича</a:t>
            </a:r>
            <a:r>
              <a:rPr lang="ru-RU" dirty="0"/>
              <a:t> </a:t>
            </a:r>
            <a:r>
              <a:rPr lang="ru-RU" dirty="0" err="1"/>
              <a:t>Вяткина</a:t>
            </a:r>
            <a:r>
              <a:rPr lang="ru-RU" dirty="0"/>
              <a:t>.</a:t>
            </a:r>
          </a:p>
          <a:p>
            <a:pPr algn="just">
              <a:buNone/>
            </a:pPr>
            <a:r>
              <a:rPr lang="ru-RU" dirty="0" smtClean="0"/>
              <a:t>       Его </a:t>
            </a:r>
            <a:r>
              <a:rPr lang="ru-RU" dirty="0"/>
              <a:t>имя – в золотом фонде созидателей. Заслуженный строитель Российской Федерации, </a:t>
            </a:r>
            <a:r>
              <a:rPr lang="ru-RU" dirty="0" err="1"/>
              <a:t>Вяткин</a:t>
            </a:r>
            <a:r>
              <a:rPr lang="ru-RU" dirty="0"/>
              <a:t> посвятил себя нашему городу. Он непосредственно причастен к обретению Абаканом современного облика. И </a:t>
            </a:r>
            <a:r>
              <a:rPr lang="ru-RU" dirty="0" smtClean="0"/>
              <a:t>совершенно </a:t>
            </a:r>
            <a:r>
              <a:rPr lang="ru-RU" dirty="0"/>
              <a:t>закономерно, что одна из центральных улиц столицы Хакасии носит имя Геннадия </a:t>
            </a:r>
            <a:r>
              <a:rPr lang="ru-RU" dirty="0" err="1"/>
              <a:t>Африкановича</a:t>
            </a:r>
            <a:r>
              <a:rPr lang="ru-RU" dirty="0"/>
              <a:t> </a:t>
            </a:r>
            <a:r>
              <a:rPr lang="ru-RU" dirty="0" err="1"/>
              <a:t>Вяткина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22530" name="Picture 2" descr="http://xakac.info/files/old/p-0001_09563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526129" cy="3394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rhivrh19.ru/assets/images/novosti/14.08.2013/DSC_0210.JPG"/>
          <p:cNvPicPr>
            <a:picLocks noChangeAspect="1" noChangeArrowheads="1"/>
          </p:cNvPicPr>
          <p:nvPr/>
        </p:nvPicPr>
        <p:blipFill>
          <a:blip r:embed="rId2" cstate="print"/>
          <a:srcRect r="38636"/>
          <a:stretch>
            <a:fillRect/>
          </a:stretch>
        </p:blipFill>
        <p:spPr bwMode="auto">
          <a:xfrm>
            <a:off x="251520" y="188640"/>
            <a:ext cx="4464496" cy="2664296"/>
          </a:xfrm>
          <a:prstGeom prst="rect">
            <a:avLst/>
          </a:prstGeom>
          <a:noFill/>
        </p:spPr>
      </p:pic>
      <p:pic>
        <p:nvPicPr>
          <p:cNvPr id="3" name="Picture 6" descr="http://arhivrh19.ru/assets/images/novosti/14.08.2013/DSC_0027.JPG"/>
          <p:cNvPicPr>
            <a:picLocks noChangeAspect="1" noChangeArrowheads="1"/>
          </p:cNvPicPr>
          <p:nvPr/>
        </p:nvPicPr>
        <p:blipFill>
          <a:blip r:embed="rId3" cstate="print"/>
          <a:srcRect r="62799" b="9067"/>
          <a:stretch>
            <a:fillRect/>
          </a:stretch>
        </p:blipFill>
        <p:spPr bwMode="auto">
          <a:xfrm>
            <a:off x="323528" y="3284984"/>
            <a:ext cx="4392488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92080" y="620688"/>
            <a:ext cx="36724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       В 1994 году </a:t>
            </a:r>
            <a:r>
              <a:rPr lang="ru-RU" sz="2000" dirty="0" smtClean="0"/>
              <a:t>после ухода из жизни Геннадия </a:t>
            </a:r>
            <a:r>
              <a:rPr lang="ru-RU" sz="2000" dirty="0" err="1" smtClean="0"/>
              <a:t>Африкановича</a:t>
            </a:r>
            <a:r>
              <a:rPr lang="ru-RU" sz="2000" dirty="0" smtClean="0"/>
              <a:t>, документы из его рабочего кабинета были переданы в Государственный архив Республики Хакасия.      </a:t>
            </a:r>
          </a:p>
          <a:p>
            <a:r>
              <a:rPr lang="ru-RU" sz="2000" dirty="0" smtClean="0"/>
              <a:t>        После изучения, систематизации, научно-технической обработки документов в 1995 году был сформирован «</a:t>
            </a:r>
            <a:r>
              <a:rPr lang="ru-RU" sz="2000" i="1" dirty="0" smtClean="0"/>
              <a:t>Фонд документов личного происхождения </a:t>
            </a:r>
            <a:r>
              <a:rPr lang="ru-RU" sz="2000" i="1" dirty="0" err="1" smtClean="0"/>
              <a:t>Вяткина</a:t>
            </a:r>
            <a:r>
              <a:rPr lang="ru-RU" sz="2000" i="1" dirty="0" smtClean="0"/>
              <a:t> Геннадия </a:t>
            </a:r>
            <a:r>
              <a:rPr lang="ru-RU" sz="2000" i="1" dirty="0" err="1" smtClean="0"/>
              <a:t>Африкановича</a:t>
            </a:r>
            <a:r>
              <a:rPr lang="ru-RU" sz="2000" dirty="0" smtClean="0"/>
              <a:t>». Объем фонда составляет   180 единиц хранения.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arhivrh19.ru/assets/images/novosti/14.08.2013/DSC_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437376" cy="42647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14 августа 2013 года состоялось открытие выставки архивных документов, посвященной 85-летию со дня рождения </a:t>
            </a:r>
            <a:r>
              <a:rPr lang="ru-RU" dirty="0" err="1" smtClean="0"/>
              <a:t>Вяткина</a:t>
            </a:r>
            <a:r>
              <a:rPr lang="ru-RU" dirty="0" smtClean="0"/>
              <a:t> Г. А., заслуженного строителя РСФСР, лауреата премии Совета Министров СССР, отличника аэрофлота СССР, члена Союза архитекторов СССР, Почетного гражданина г. Абакана, человека, личности, именем которого названа одна из центральных улиц г. Абакана. 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400552" cy="480060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Как много фамилий,</a:t>
            </a:r>
          </a:p>
          <a:p>
            <a:r>
              <a:rPr lang="ru-RU" sz="2800" dirty="0" smtClean="0"/>
              <a:t>Как мало имен!</a:t>
            </a:r>
          </a:p>
          <a:p>
            <a:r>
              <a:rPr lang="ru-RU" sz="2800" dirty="0" smtClean="0"/>
              <a:t>И как нелегко перейти Рубикон,</a:t>
            </a:r>
          </a:p>
          <a:p>
            <a:r>
              <a:rPr lang="ru-RU" sz="2800" dirty="0" smtClean="0"/>
              <a:t>Чтоб именем стала фамилия!</a:t>
            </a:r>
          </a:p>
          <a:p>
            <a:r>
              <a:rPr lang="ru-RU" sz="1800" dirty="0" smtClean="0"/>
              <a:t>                     Николай </a:t>
            </a:r>
            <a:r>
              <a:rPr lang="ru-RU" sz="1800" dirty="0" err="1" smtClean="0"/>
              <a:t>Доризо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8" name="Содержимое 7" descr="&amp;Vcy;&amp;yacy;&amp;tcy;&amp;kcy;&amp;icy;&amp;ncy; &amp;Gcy;&amp;iecy;&amp;ncy;&amp;ncy;&amp;acy;&amp;dcy;&amp;icy;&amp;jcy; &amp;Acy;&amp;fcy;&amp;rcy;&amp;icy;&amp;kcy;&amp;acy;&amp;ncy;&amp;ocy;&amp;vcy;&amp;icy;&amp;chcy;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88640"/>
            <a:ext cx="4305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Геннадий </a:t>
            </a:r>
            <a:r>
              <a:rPr lang="ru-RU" dirty="0" err="1" smtClean="0"/>
              <a:t>Африканович</a:t>
            </a:r>
            <a:r>
              <a:rPr lang="ru-RU" dirty="0" smtClean="0"/>
              <a:t> родился </a:t>
            </a:r>
          </a:p>
          <a:p>
            <a:pPr>
              <a:buNone/>
            </a:pPr>
            <a:r>
              <a:rPr lang="ru-RU" dirty="0" smtClean="0"/>
              <a:t>    15 августа 1928 года в Минусинске.</a:t>
            </a:r>
          </a:p>
          <a:p>
            <a:pPr>
              <a:buNone/>
            </a:pPr>
            <a:r>
              <a:rPr lang="ru-RU" dirty="0" smtClean="0"/>
              <a:t>         В </a:t>
            </a:r>
            <a:r>
              <a:rPr lang="ru-RU" dirty="0"/>
              <a:t>1943 году, после окончания 7-го класса абаканской школы № 3, стал опорой семьи — пошел работать монтером городской телефонной станции, затем </a:t>
            </a:r>
            <a:r>
              <a:rPr lang="ru-RU" dirty="0" smtClean="0"/>
              <a:t>электромонтером </a:t>
            </a:r>
            <a:r>
              <a:rPr lang="ru-RU" dirty="0"/>
              <a:t>городской электростанции.</a:t>
            </a:r>
          </a:p>
          <a:p>
            <a:pPr>
              <a:buNone/>
            </a:pPr>
            <a:r>
              <a:rPr lang="ru-RU" dirty="0" smtClean="0"/>
              <a:t>         В </a:t>
            </a:r>
            <a:r>
              <a:rPr lang="ru-RU" dirty="0"/>
              <a:t>1948 году окончил Хакасский сельхозтехникум.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В </a:t>
            </a:r>
            <a:r>
              <a:rPr lang="ru-RU" dirty="0"/>
              <a:t>1943 году, после окончания 7-го класса абаканской школы № 3, стал опорой семьи — пошел работать монтером городской телефонной станции, затем электромонтером городской электростанции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В </a:t>
            </a:r>
            <a:r>
              <a:rPr lang="ru-RU" dirty="0"/>
              <a:t>1948 году окончил Хакасский </a:t>
            </a:r>
            <a:r>
              <a:rPr lang="ru-RU" dirty="0" smtClean="0"/>
              <a:t>сельхозтехникум.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В </a:t>
            </a:r>
            <a:r>
              <a:rPr lang="ru-RU" dirty="0"/>
              <a:t>1949 году начал работать в Хакасском обкоме ВЛКСМ, затем был направлен в Тувинский обком ВЛКСМ.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В </a:t>
            </a:r>
            <a:r>
              <a:rPr lang="ru-RU" dirty="0"/>
              <a:t>1951 году с поста первого секретаря </a:t>
            </a:r>
            <a:r>
              <a:rPr lang="ru-RU" dirty="0" err="1"/>
              <a:t>Кызылского</a:t>
            </a:r>
            <a:r>
              <a:rPr lang="ru-RU" dirty="0"/>
              <a:t> горкома ВЛКСМ перешел работать проектировщиком в Абаканский филиал института “</a:t>
            </a:r>
            <a:r>
              <a:rPr lang="ru-RU" dirty="0" err="1"/>
              <a:t>Росгипроводхоз</a:t>
            </a:r>
            <a:r>
              <a:rPr lang="ru-RU" dirty="0"/>
              <a:t>”.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В </a:t>
            </a:r>
            <a:r>
              <a:rPr lang="ru-RU" dirty="0"/>
              <a:t>1958 году окончил </a:t>
            </a:r>
            <a:r>
              <a:rPr lang="ru-RU" dirty="0" err="1"/>
              <a:t>спецфакультет</a:t>
            </a:r>
            <a:r>
              <a:rPr lang="ru-RU" dirty="0"/>
              <a:t> Новосибирского инженерно-строительного института и начал работать старшим прорабом Абаканского СУ-6 треста “</a:t>
            </a:r>
            <a:r>
              <a:rPr lang="ru-RU" dirty="0" err="1"/>
              <a:t>Красноярскстрой</a:t>
            </a:r>
            <a:r>
              <a:rPr lang="ru-RU" dirty="0"/>
              <a:t>”.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В </a:t>
            </a:r>
            <a:r>
              <a:rPr lang="ru-RU" dirty="0"/>
              <a:t>1959 году с должности начальника участка переходит начальником управления по делам строительства и архитектуры Хакасского облисполкома.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В </a:t>
            </a:r>
            <a:r>
              <a:rPr lang="ru-RU" dirty="0"/>
              <a:t>1962 году избирается заместителем председателя исполкома Хакасского областного Совета депутатов.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С </a:t>
            </a:r>
            <a:r>
              <a:rPr lang="ru-RU" dirty="0"/>
              <a:t>1982-го по 1990 год — первый заместитель председателя облисполкома.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С </a:t>
            </a:r>
            <a:r>
              <a:rPr lang="ru-RU" dirty="0"/>
              <a:t>1990-го по 1994 год — помощник народного депутата РСФСР, председателя Верховного Совета Республики Хакасия В.Н. </a:t>
            </a:r>
            <a:r>
              <a:rPr lang="ru-RU" dirty="0" err="1"/>
              <a:t>Штыгашева</a:t>
            </a:r>
            <a:r>
              <a:rPr lang="ru-RU" dirty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Избирался </a:t>
            </a:r>
            <a:r>
              <a:rPr lang="ru-RU" dirty="0"/>
              <a:t>депутатом </a:t>
            </a:r>
            <a:r>
              <a:rPr lang="ru-RU" dirty="0" err="1"/>
              <a:t>Кызылского</a:t>
            </a:r>
            <a:r>
              <a:rPr lang="ru-RU" dirty="0"/>
              <a:t> и Абаканского горсоветов, Хакасского областного и Красноярского краевого Советов народных депутатов, членом Хакасского обкома КПСС.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6868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Награжден тремя орденами “Знак Почета”, семью медалями.</a:t>
            </a:r>
          </a:p>
          <a:p>
            <a:r>
              <a:rPr lang="ru-RU" dirty="0"/>
              <a:t>Заслуженный строитель РСФСР.</a:t>
            </a:r>
          </a:p>
          <a:p>
            <a:r>
              <a:rPr lang="ru-RU" dirty="0"/>
              <a:t>Лауреат премии Совета Министров СССР.</a:t>
            </a:r>
          </a:p>
          <a:p>
            <a:r>
              <a:rPr lang="ru-RU" dirty="0"/>
              <a:t>Почетный гражданин Абакана.</a:t>
            </a:r>
          </a:p>
          <a:p>
            <a:r>
              <a:rPr lang="ru-RU" dirty="0"/>
              <a:t>Отличник Аэрофлота СССР.</a:t>
            </a:r>
          </a:p>
          <a:p>
            <a:r>
              <a:rPr lang="ru-RU" dirty="0"/>
              <a:t>Член Союза архитекторов СССР.</a:t>
            </a:r>
          </a:p>
          <a:p>
            <a:r>
              <a:rPr lang="ru-RU" dirty="0" smtClean="0"/>
              <a:t>Учреждена премия правительства Республики Хакасия имени </a:t>
            </a:r>
            <a:r>
              <a:rPr lang="ru-RU" dirty="0" err="1" smtClean="0"/>
              <a:t>Г.Вяткина</a:t>
            </a:r>
            <a:r>
              <a:rPr lang="ru-RU" dirty="0" smtClean="0"/>
              <a:t> за заслуги в области архитектуры и строительства.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Имя Г.А. </a:t>
            </a:r>
            <a:r>
              <a:rPr lang="ru-RU" dirty="0" err="1" smtClean="0"/>
              <a:t>Вяткина</a:t>
            </a:r>
            <a:r>
              <a:rPr lang="ru-RU" dirty="0" smtClean="0"/>
              <a:t> носит улица в Абакане.</a:t>
            </a:r>
            <a:endParaRPr lang="ru-RU" dirty="0"/>
          </a:p>
        </p:txBody>
      </p:sp>
      <p:pic>
        <p:nvPicPr>
          <p:cNvPr id="4" name="ipb-attach-img-1271351-0-50599900-1411552762" descr="&amp;Pcy;&amp;rcy;&amp;icy;&amp;kcy;&amp;rcy;&amp;iecy;&amp;pcy;&amp;lcy;&amp;iecy;&amp;ncy;&amp;ncy;&amp;ocy;&amp;iecy; &amp;icy;&amp;zcy;&amp;ocy;&amp;bcy;&amp;rcy;&amp;acy;&amp;zhcy;&amp;iecy;&amp;ncy;&amp;icy;&amp;iecy;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60960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pb-attach-img-1271353-0-50607400-1411552762" descr="&amp;Pcy;&amp;rcy;&amp;icy;&amp;kcy;&amp;rcy;&amp;iecy;&amp;pcy;&amp;lcy;&amp;iecy;&amp;ncy;&amp;ncy;&amp;ocy;&amp;iecy; &amp;icy;&amp;zcy;&amp;ocy;&amp;bcy;&amp;rcy;&amp;acy;&amp;zhcy;&amp;iecy;&amp;ncy;&amp;icy;&amp;iecy;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14620"/>
            <a:ext cx="328614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210</TotalTime>
  <Words>579</Words>
  <Application>Microsoft Office PowerPoint</Application>
  <PresentationFormat>Экран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Вяткин  Геннадий Африканович</vt:lpstr>
      <vt:lpstr>Слайд 2</vt:lpstr>
      <vt:lpstr> </vt:lpstr>
      <vt:lpstr>Слайд 4</vt:lpstr>
      <vt:lpstr> </vt:lpstr>
      <vt:lpstr>Слайд 6</vt:lpstr>
      <vt:lpstr>Слайд 7</vt:lpstr>
      <vt:lpstr>Слайд 8</vt:lpstr>
      <vt:lpstr>Имя Г.А. Вяткина носит улица в Абакане.</vt:lpstr>
      <vt:lpstr>Геннадий Африканович ВЯТКИН добился реализации проектов строительства: </vt:lpstr>
      <vt:lpstr>Хакасской областной больницы и всех других крупных учреждений здравоохранения области</vt:lpstr>
      <vt:lpstr>Слайд 12</vt:lpstr>
      <vt:lpstr>зданий драматического театра  и театра кукол “Сказка”</vt:lpstr>
      <vt:lpstr>Слайд 14</vt:lpstr>
      <vt:lpstr>здания Абаканского аэропорта и  взлетно-посадочной полосы</vt:lpstr>
      <vt:lpstr>здания правительства в Абакане </vt:lpstr>
      <vt:lpstr>обходного и коммунального мостов через реку Абакан,  асфальтированных автодорог и мостов Хакасии </vt:lpstr>
      <vt:lpstr>троллейбусной линии в Абакане </vt:lpstr>
      <vt:lpstr>Г.А.Вяткин руководил разработкой генеральных планов развития хакасии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LimitUser</dc:creator>
  <cp:lastModifiedBy>401</cp:lastModifiedBy>
  <cp:revision>30</cp:revision>
  <dcterms:created xsi:type="dcterms:W3CDTF">2014-09-24T11:11:17Z</dcterms:created>
  <dcterms:modified xsi:type="dcterms:W3CDTF">2019-03-11T07:48:05Z</dcterms:modified>
</cp:coreProperties>
</file>