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title>
      <c:tx>
        <c:rich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Знал 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ли ты о 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школьном </a:t>
            </a:r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музее?</a:t>
            </a:r>
          </a:p>
        </c:rich>
      </c:tx>
      <c:layout>
        <c:manualLayout>
          <c:xMode val="edge"/>
          <c:yMode val="edge"/>
          <c:x val="0.10931488622449205"/>
          <c:y val="1.1322949815068884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знал ли ты о щкольном музее?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Посещал ли ты школьный музей?</a:t>
            </a:r>
          </a:p>
        </c:rich>
      </c:tx>
      <c:layout>
        <c:manualLayout>
          <c:xMode val="edge"/>
          <c:yMode val="edge"/>
          <c:x val="0.14902125602347321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Посещал ли ты школьный музей?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title>
      <c:tx>
        <c:rich>
          <a:bodyPr/>
          <a:lstStyle/>
          <a:p>
            <a:pPr algn="ctr">
              <a:defRPr/>
            </a:pPr>
            <a:r>
              <a:rPr lang="ru-RU" sz="20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Хотел ли ты принять участие в работе школьного музея?</a:t>
            </a:r>
          </a:p>
        </c:rich>
      </c:tx>
      <c:layout>
        <c:manualLayout>
          <c:xMode val="edge"/>
          <c:yMode val="edge"/>
          <c:x val="2.4256363377425486E-2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Хотел ли ты принять участие в работе школьного музея?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1</c:v>
                </c:pt>
                <c:pt idx="2">
                  <c:v>14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Нужен ли нам школьный музей?</a:t>
            </a:r>
          </a:p>
        </c:rich>
      </c:tx>
      <c:layout>
        <c:manualLayout>
          <c:xMode val="edge"/>
          <c:yMode val="edge"/>
          <c:x val="0.25527358048312043"/>
          <c:y val="2.480602792989465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Нужен ли нам школьный музей?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7.wdp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3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836712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 МУЗЕЙ</a:t>
            </a:r>
          </a:p>
          <a:p>
            <a:pPr algn="ctr"/>
            <a:r>
              <a:rPr lang="ru-RU" sz="5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«ПАМЯТЬ»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(исследовательская работа) </a:t>
            </a:r>
            <a:endParaRPr lang="ru-RU" sz="32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3929066"/>
            <a:ext cx="63001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Выполнил: Григорьев Иван Алексеевич, </a:t>
            </a:r>
          </a:p>
          <a:p>
            <a:pPr algn="ctr"/>
            <a:r>
              <a:rPr lang="ru-RU" sz="2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Канский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район, п. Красный Маяк</a:t>
            </a:r>
          </a:p>
          <a:p>
            <a:pPr algn="ctr"/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Красномаяковская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СОШ»,</a:t>
            </a:r>
            <a:r>
              <a:rPr lang="ru-RU" sz="20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</a:p>
          <a:p>
            <a:pPr algn="ctr"/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Руководитель: </a:t>
            </a:r>
            <a:r>
              <a:rPr lang="ru-RU" sz="2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Скапцова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Лариса Николаевна,</a:t>
            </a:r>
          </a:p>
          <a:p>
            <a:pPr algn="ctr"/>
            <a:r>
              <a:rPr lang="ru-RU" sz="2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Канский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район, п. Красный Маяк</a:t>
            </a:r>
          </a:p>
          <a:p>
            <a:pPr algn="ctr"/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Красномаяковская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СОШ»,</a:t>
            </a:r>
          </a:p>
          <a:p>
            <a:pPr algn="ctr"/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 l="5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285728"/>
            <a:ext cx="364333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ТЕМАТИЧЕСКИЙ  РАЗДЕЛ</a:t>
            </a:r>
          </a:p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«ЭХО  ВОЙНЫ»</a:t>
            </a:r>
            <a:endParaRPr lang="ru-RU" sz="28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DCIM\335___01\IMG_892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r="5485"/>
          <a:stretch>
            <a:fillRect/>
          </a:stretch>
        </p:blipFill>
        <p:spPr bwMode="auto">
          <a:xfrm>
            <a:off x="5357818" y="1285860"/>
            <a:ext cx="3571900" cy="5286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H:\DCIM\335___01\IMG_894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42910" y="214290"/>
            <a:ext cx="4500594" cy="3375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5371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9739" b="13726"/>
          <a:stretch>
            <a:fillRect/>
          </a:stretch>
        </p:blipFill>
        <p:spPr>
          <a:xfrm>
            <a:off x="642910" y="3786190"/>
            <a:ext cx="450059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786842" y="6572272"/>
            <a:ext cx="472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 l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285728"/>
            <a:ext cx="3857652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ТЕМАТИЧЕСКИЙ РАЗДЕЛ</a:t>
            </a:r>
          </a:p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«ИСТОРИЯ  ПОСЁЛКА»</a:t>
            </a:r>
            <a:endParaRPr lang="ru-RU" sz="28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DCIM\334___12\IMG_886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66723" y="285728"/>
            <a:ext cx="4262467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:\DCIM\335___01\IMG_894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0937" r="21875" b="7291"/>
          <a:stretch>
            <a:fillRect/>
          </a:stretch>
        </p:blipFill>
        <p:spPr bwMode="auto">
          <a:xfrm>
            <a:off x="899592" y="3717032"/>
            <a:ext cx="3816424" cy="2959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H:\DCIM\335___01\IMG_8936.JPG"/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</a:blip>
          <a:srcRect t="8333"/>
          <a:stretch>
            <a:fillRect/>
          </a:stretch>
        </p:blipFill>
        <p:spPr bwMode="auto">
          <a:xfrm>
            <a:off x="5143504" y="1785926"/>
            <a:ext cx="385765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786842" y="6572272"/>
            <a:ext cx="564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142852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DCIM\334___12\IMG_8869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 l="15278" r="18055" b="31167"/>
          <a:stretch>
            <a:fillRect/>
          </a:stretch>
        </p:blipFill>
        <p:spPr bwMode="auto">
          <a:xfrm>
            <a:off x="857224" y="285728"/>
            <a:ext cx="3071844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H:\DCIM\334___12\IMG_8868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143372" y="1142984"/>
            <a:ext cx="481015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786842" y="6572272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142852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lum bright="10000" contrast="2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936"/>
          <a:stretch>
            <a:fillRect/>
          </a:stretch>
        </p:blipFill>
        <p:spPr>
          <a:xfrm>
            <a:off x="1000100" y="4000504"/>
            <a:ext cx="4000528" cy="2582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__plpcte_target" descr="http://ia108.mycdn.me/image?t=3&amp;bid=772651452027&amp;id=772651452027&amp;plc=WEB&amp;tkn=iZt9YCu2zRBBrl01Wxv3AVpXCsM"/>
          <p:cNvPicPr>
            <a:picLocks/>
          </p:cNvPicPr>
          <p:nvPr/>
        </p:nvPicPr>
        <p:blipFill>
          <a:blip r:embed="rId5" cstate="print">
            <a:lum bright="20000" contrast="20000"/>
          </a:blip>
          <a:srcRect l="12988" r="7769" b="23077"/>
          <a:stretch>
            <a:fillRect/>
          </a:stretch>
        </p:blipFill>
        <p:spPr bwMode="auto">
          <a:xfrm>
            <a:off x="5072066" y="857232"/>
            <a:ext cx="385765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2" name="Picture 2" descr="F:\Ученики 2012-2016 г\Пред. нед. 2016\IMG_6943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6000760" y="3786190"/>
            <a:ext cx="2428892" cy="2906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lum contrast="20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857232"/>
            <a:ext cx="3714776" cy="2802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928794" y="142852"/>
            <a:ext cx="56436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Деятельность школьного музея</a:t>
            </a:r>
            <a:endParaRPr lang="ru-RU" sz="28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86842" y="6572272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42852"/>
            <a:ext cx="557216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Деятельность школьного музея</a:t>
            </a:r>
            <a:endParaRPr lang="ru-RU" sz="28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:\DCIM\333___11\IMG_865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86446" y="785794"/>
            <a:ext cx="3161114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H:\DCIM\333___11\IMG_8660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r="21094" b="19791"/>
          <a:stretch>
            <a:fillRect/>
          </a:stretch>
        </p:blipFill>
        <p:spPr bwMode="auto">
          <a:xfrm>
            <a:off x="714348" y="785794"/>
            <a:ext cx="4029257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F:\Ученики  2016-2020 г\1 класс\Шк. музей\IMG_8088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 b="7291"/>
          <a:stretch>
            <a:fillRect/>
          </a:stretch>
        </p:blipFill>
        <p:spPr bwMode="auto">
          <a:xfrm>
            <a:off x="3357554" y="3643314"/>
            <a:ext cx="300041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786842" y="6572272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13032" y="214290"/>
            <a:ext cx="1636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637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14414" y="714356"/>
            <a:ext cx="77153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Музей был создан с целью сохранения истории нашей малой Родины.</a:t>
            </a:r>
            <a:r>
              <a:rPr lang="ru-RU" sz="2400" dirty="0" smtClean="0"/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Материал, собранный в нашем школьном музее, интересен и познавателен.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71472" y="5929330"/>
            <a:ext cx="857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 прошлого нет будущего»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DCIM\335___01\IMG_8942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143108" y="2357430"/>
            <a:ext cx="5500694" cy="3518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8786842" y="6572272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2000240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357166"/>
            <a:ext cx="835821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Актуальность. </a:t>
            </a: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Школьный музей - это особый музей, это память о прошлом нашей малой Родины.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понять, нужен ли нам школьный музей?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предположим, если будет работать школьный музей, может быть, ребята захотят больше узнать об истории своей малой Родины.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познакомить с историей возникновения и развития школьного музея.</a:t>
            </a:r>
          </a:p>
          <a:p>
            <a:pPr lvl="0"/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узнать историю создания школьного музея;</a:t>
            </a:r>
          </a:p>
          <a:p>
            <a:pPr lvl="0"/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        познакомиться с тематическими разделами школьного музея;</a:t>
            </a:r>
          </a:p>
          <a:p>
            <a:r>
              <a:rPr lang="ru-RU" sz="2400" dirty="0" smtClean="0"/>
              <a:t>                 </a:t>
            </a: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через школьный музей развивать интерес  к истории родного посёлка.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школьный музей </a:t>
            </a:r>
            <a:r>
              <a:rPr lang="ru-RU" sz="24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«Память».</a:t>
            </a:r>
            <a:endParaRPr lang="ru-RU" sz="24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поиск и изучение различных источников информации, опрос, посещение школьного музея, беседа.       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58280" y="6572272"/>
            <a:ext cx="285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1" name="Picture 1" descr="C:\Users\Лариса\Desktop\205692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55576" y="116632"/>
            <a:ext cx="626469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020272" y="548680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Греция</a:t>
            </a:r>
            <a:endParaRPr lang="ru-RU" sz="36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58280" y="6572272"/>
            <a:ext cx="285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kapcov\Desktop\20161122_gaf_rs34_008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131840" y="3429000"/>
            <a:ext cx="576064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39552" y="5445224"/>
            <a:ext cx="2592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Экспонаты</a:t>
            </a:r>
            <a:endParaRPr lang="ru-RU" sz="36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 l="61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Лариса\Desktop\800px-Улица_музея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14348" y="214290"/>
            <a:ext cx="4071966" cy="272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Лариса\Desktop\19ef70e4-751b-4da4-ad5b-774dcb8d90a4.jpe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000628" y="214290"/>
            <a:ext cx="3978515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Documents and Settings\SERG\Рабочий стол\Астафьев\krasno_041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928794" y="4286256"/>
            <a:ext cx="347273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SERG\Рабочий стол\Астафьев\8a6_2539240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l="29339"/>
          <a:stretch>
            <a:fillRect/>
          </a:stretch>
        </p:blipFill>
        <p:spPr bwMode="auto">
          <a:xfrm>
            <a:off x="5643570" y="4286256"/>
            <a:ext cx="214314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071538" y="2857496"/>
            <a:ext cx="4168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3071811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3786190"/>
            <a:ext cx="6308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с. Овсянка. Дом – музей В.П. Астафьева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2857496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714620"/>
            <a:ext cx="423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439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2928934"/>
            <a:ext cx="314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Музей-заповедник </a:t>
            </a: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«Шушенское»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2928934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Канский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краеведческий      музей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58280" y="6572272"/>
            <a:ext cx="285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71736" y="142852"/>
            <a:ext cx="442915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ОПРОС УЧАЩИХСЯ </a:t>
            </a:r>
            <a:endParaRPr lang="ru-RU" sz="28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58280" y="6572272"/>
            <a:ext cx="285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34" y="642918"/>
          <a:ext cx="285752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357950" y="714356"/>
          <a:ext cx="278605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71472" y="3929066"/>
          <a:ext cx="3286148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857884" y="4143380"/>
          <a:ext cx="3286116" cy="271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Picture 1" descr="H:\DCIM\334___12\IMG_8889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l="3125" t="9375" b="8630"/>
          <a:stretch>
            <a:fillRect/>
          </a:stretch>
        </p:blipFill>
        <p:spPr bwMode="auto">
          <a:xfrm>
            <a:off x="3357554" y="2571744"/>
            <a:ext cx="3092845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14290"/>
            <a:ext cx="785817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ИСТОРИЯ  СОЗДАНИЯ  ШКОЛЬНОГО МУЗЕЯ</a:t>
            </a:r>
            <a:endParaRPr lang="ru-RU" sz="28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060848"/>
            <a:ext cx="3211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2000 год</a:t>
            </a:r>
            <a:endParaRPr lang="ru-RU" sz="36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5500702"/>
            <a:ext cx="1857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</a:t>
            </a:r>
            <a:r>
              <a:rPr lang="ru-RU" sz="3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36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1875.JPG"/>
          <p:cNvPicPr>
            <a:picLocks noChangeAspect="1"/>
          </p:cNvPicPr>
          <p:nvPr/>
        </p:nvPicPr>
        <p:blipFill>
          <a:blip r:embed="rId3" cstate="print">
            <a:lum bright="30000" contrast="40000"/>
          </a:blip>
          <a:srcRect l="14889"/>
          <a:stretch>
            <a:fillRect/>
          </a:stretch>
        </p:blipFill>
        <p:spPr>
          <a:xfrm>
            <a:off x="5000628" y="3571876"/>
            <a:ext cx="3992170" cy="309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 rotWithShape="1">
          <a:blip r:embed="rId4" cstate="print">
            <a:lum bright="-10000" contrast="-10000"/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l="10122" t="11304" r="56979" b="19365"/>
          <a:stretch/>
        </p:blipFill>
        <p:spPr>
          <a:xfrm rot="5400000">
            <a:off x="1251937" y="916415"/>
            <a:ext cx="293522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858280" y="6572272"/>
            <a:ext cx="285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 l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857232"/>
            <a:ext cx="350046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ТЕМАТИЧЕСКИЙ  РАЗДЕЛ</a:t>
            </a:r>
          </a:p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«РУССКАЯ  ИЗБА»</a:t>
            </a:r>
            <a:endParaRPr lang="ru-RU" sz="28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DCIM\334___12\IMG_8858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3084" t="7764" r="7784" b="12401"/>
          <a:stretch>
            <a:fillRect/>
          </a:stretch>
        </p:blipFill>
        <p:spPr bwMode="auto">
          <a:xfrm>
            <a:off x="642910" y="214290"/>
            <a:ext cx="457203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:\DCIM\335___01\IMG_8933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b="6521"/>
          <a:stretch>
            <a:fillRect/>
          </a:stretch>
        </p:blipFill>
        <p:spPr bwMode="auto">
          <a:xfrm>
            <a:off x="642910" y="3643314"/>
            <a:ext cx="4572031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H:\DCIM\335___01\IMG_8946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r="17969" b="4166"/>
          <a:stretch>
            <a:fillRect/>
          </a:stretch>
        </p:blipFill>
        <p:spPr bwMode="auto">
          <a:xfrm>
            <a:off x="5429256" y="2285992"/>
            <a:ext cx="350043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858280" y="6572272"/>
            <a:ext cx="285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 l="61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642918"/>
            <a:ext cx="3571900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ТЕМАТИЧЕСКИЙ РАЗДЕЛ</a:t>
            </a:r>
          </a:p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«ПРАВОСЛАВНЫЙ  УГОЛОК»</a:t>
            </a:r>
            <a:endParaRPr lang="ru-RU" sz="28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DCIM\334___12\IMG_8860.JPG"/>
          <p:cNvPicPr>
            <a:picLocks noChangeAspect="1" noChangeArrowheads="1"/>
          </p:cNvPicPr>
          <p:nvPr/>
        </p:nvPicPr>
        <p:blipFill>
          <a:blip r:embed="rId3" cstate="print"/>
          <a:srcRect l="5634" r="2817"/>
          <a:stretch>
            <a:fillRect/>
          </a:stretch>
        </p:blipFill>
        <p:spPr bwMode="auto">
          <a:xfrm>
            <a:off x="642910" y="214290"/>
            <a:ext cx="4643470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H:\DCIM\334___12\IMG_886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t="4007" b="4054"/>
          <a:stretch>
            <a:fillRect/>
          </a:stretch>
        </p:blipFill>
        <p:spPr bwMode="auto">
          <a:xfrm>
            <a:off x="4214810" y="3429000"/>
            <a:ext cx="4786314" cy="3278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H:\DCIM\335___01\IMG_8944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2343" t="8333" r="17187"/>
          <a:stretch>
            <a:fillRect/>
          </a:stretch>
        </p:blipFill>
        <p:spPr bwMode="auto">
          <a:xfrm>
            <a:off x="642910" y="3929066"/>
            <a:ext cx="342902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858280" y="6572272"/>
            <a:ext cx="285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Музей\музей 1\_900026_2.jpg"/>
          <p:cNvPicPr>
            <a:picLocks noChangeAspect="1" noChangeArrowheads="1"/>
          </p:cNvPicPr>
          <p:nvPr/>
        </p:nvPicPr>
        <p:blipFill>
          <a:blip r:embed="rId2" cstate="print"/>
          <a:srcRect l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6380" y="285728"/>
            <a:ext cx="3714776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ТЕМАТИЧЕСКИЙ РАЗДЕЛ</a:t>
            </a:r>
          </a:p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«ТРОПИНКА  ШКОЛЬНАЯ  МОЯ»</a:t>
            </a:r>
            <a:endParaRPr lang="ru-RU" sz="28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DCIM\334___12\IMG_886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15994" b="18750"/>
          <a:stretch>
            <a:fillRect/>
          </a:stretch>
        </p:blipFill>
        <p:spPr bwMode="auto">
          <a:xfrm>
            <a:off x="755576" y="214290"/>
            <a:ext cx="4245052" cy="328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:\DCIM\335___01\IMG_8942.JP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 l="53125" t="14583" b="5208"/>
          <a:stretch>
            <a:fillRect/>
          </a:stretch>
        </p:blipFill>
        <p:spPr bwMode="auto">
          <a:xfrm>
            <a:off x="5286380" y="1857364"/>
            <a:ext cx="3571900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G:\Ученики  2016-2020 г\1 класс\Шк. музей\IMG_7463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r="19531"/>
          <a:stretch>
            <a:fillRect/>
          </a:stretch>
        </p:blipFill>
        <p:spPr bwMode="auto">
          <a:xfrm>
            <a:off x="857224" y="3714752"/>
            <a:ext cx="400052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8858280" y="6572272"/>
            <a:ext cx="285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314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187</cp:revision>
  <dcterms:created xsi:type="dcterms:W3CDTF">2018-01-12T11:24:19Z</dcterms:created>
  <dcterms:modified xsi:type="dcterms:W3CDTF">2019-03-26T08:49:17Z</dcterms:modified>
</cp:coreProperties>
</file>