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6BAD-54C5-4EEE-9B94-2C028E23D81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FCB3-7712-4EEA-9151-4EEC1B19F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0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6BAD-54C5-4EEE-9B94-2C028E23D81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FCB3-7712-4EEA-9151-4EEC1B19F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28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6BAD-54C5-4EEE-9B94-2C028E23D81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FCB3-7712-4EEA-9151-4EEC1B19F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6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6BAD-54C5-4EEE-9B94-2C028E23D81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FCB3-7712-4EEA-9151-4EEC1B19F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3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6BAD-54C5-4EEE-9B94-2C028E23D81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FCB3-7712-4EEA-9151-4EEC1B19F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5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6BAD-54C5-4EEE-9B94-2C028E23D81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FCB3-7712-4EEA-9151-4EEC1B19F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10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6BAD-54C5-4EEE-9B94-2C028E23D81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FCB3-7712-4EEA-9151-4EEC1B19F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6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6BAD-54C5-4EEE-9B94-2C028E23D81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FCB3-7712-4EEA-9151-4EEC1B19F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5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6BAD-54C5-4EEE-9B94-2C028E23D81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FCB3-7712-4EEA-9151-4EEC1B19F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8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6BAD-54C5-4EEE-9B94-2C028E23D81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FCB3-7712-4EEA-9151-4EEC1B19F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6BAD-54C5-4EEE-9B94-2C028E23D81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FCB3-7712-4EEA-9151-4EEC1B19F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9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56BAD-54C5-4EEE-9B94-2C028E23D81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EFCB3-7712-4EEA-9151-4EEC1B19F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4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филь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83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380">
        <p15:prstTrans prst="curtains"/>
      </p:transition>
    </mc:Choice>
    <mc:Fallback>
      <p:transition spd="slow" advTm="103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1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88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4">
        <p15:prstTrans prst="curtains"/>
      </p:transition>
    </mc:Choice>
    <mc:Fallback>
      <p:transition spd="slow" advTm="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036" y="1961495"/>
            <a:ext cx="557896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i="1" dirty="0" smtClean="0"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До новых </a:t>
            </a:r>
          </a:p>
          <a:p>
            <a:pPr algn="ctr"/>
            <a:r>
              <a:rPr lang="ru-RU" sz="9600" b="1" i="1" dirty="0" err="1" smtClean="0"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встречь</a:t>
            </a:r>
            <a:r>
              <a:rPr lang="ru-RU" sz="9600" b="1" i="1" dirty="0" smtClean="0"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!</a:t>
            </a:r>
            <a:endParaRPr lang="ru-RU" sz="9600" b="1" i="1" dirty="0">
              <a:ln w="2222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01" y="3236686"/>
            <a:ext cx="2217070" cy="2798238"/>
          </a:xfrm>
          <a:prstGeom prst="rect">
            <a:avLst/>
          </a:prstGeom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59675"/>
      </p:ext>
    </p:extLst>
  </p:cSld>
  <p:clrMapOvr>
    <a:masterClrMapping/>
  </p:clrMapOvr>
  <p:transition spd="slow" advTm="371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9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364">
        <p15:prstTrans prst="curtains"/>
      </p:transition>
    </mc:Choice>
    <mc:Fallback>
      <p:transition spd="slow" advTm="23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21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290">
        <p15:prstTrans prst="curtains"/>
      </p:transition>
    </mc:Choice>
    <mc:Fallback>
      <p:transition spd="slow" advTm="3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35" y="0"/>
            <a:ext cx="3857625" cy="6858000"/>
          </a:xfrm>
          <a:prstGeom prst="rect">
            <a:avLst/>
          </a:prstGeom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0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323">
        <p15:prstTrans prst="curtains"/>
      </p:transition>
    </mc:Choice>
    <mc:Fallback>
      <p:transition spd="slow" advTm="13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5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682">
        <p15:prstTrans prst="curtains"/>
      </p:transition>
    </mc:Choice>
    <mc:Fallback>
      <p:transition spd="slow" advTm="16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5886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98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2">
        <p15:prstTrans prst="curtains"/>
      </p:transition>
    </mc:Choice>
    <mc:Fallback>
      <p:transition spd="slow" advTm="1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58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22">
        <p15:prstTrans prst="curtains"/>
      </p:transition>
    </mc:Choice>
    <mc:Fallback>
      <p:transition spd="slow" advTm="1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43" y="0"/>
            <a:ext cx="9144000" cy="6858000"/>
          </a:xfrm>
          <a:prstGeom prst="rect">
            <a:avLst/>
          </a:prstGeom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5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909">
        <p15:prstTrans prst="curtains"/>
      </p:transition>
    </mc:Choice>
    <mc:Fallback>
      <p:transition spd="slow" advTm="19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0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595">
        <p15:prstTrans prst="curtains"/>
      </p:transition>
    </mc:Choice>
    <mc:Fallback>
      <p:transition spd="slow" advTm="15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</Words>
  <Application>Microsoft Office PowerPoint</Application>
  <PresentationFormat>Широкоэкранный</PresentationFormat>
  <Paragraphs>2</Paragraphs>
  <Slides>11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14</cp:revision>
  <dcterms:created xsi:type="dcterms:W3CDTF">2019-04-17T17:52:14Z</dcterms:created>
  <dcterms:modified xsi:type="dcterms:W3CDTF">2019-04-17T19:04:26Z</dcterms:modified>
</cp:coreProperties>
</file>