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60" r:id="rId2"/>
    <p:sldId id="262" r:id="rId3"/>
    <p:sldId id="258" r:id="rId4"/>
    <p:sldId id="263" r:id="rId5"/>
    <p:sldId id="264" r:id="rId6"/>
    <p:sldId id="265" r:id="rId7"/>
    <p:sldId id="266" r:id="rId8"/>
    <p:sldId id="269" r:id="rId9"/>
    <p:sldId id="267" r:id="rId10"/>
    <p:sldId id="268" r:id="rId11"/>
    <p:sldId id="270" r:id="rId12"/>
    <p:sldId id="279" r:id="rId13"/>
    <p:sldId id="271" r:id="rId14"/>
    <p:sldId id="272" r:id="rId15"/>
    <p:sldId id="273" r:id="rId16"/>
    <p:sldId id="274" r:id="rId17"/>
    <p:sldId id="275" r:id="rId18"/>
    <p:sldId id="276" r:id="rId19"/>
    <p:sldId id="280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BD54F-7FBE-40D6-82C7-58E71438D2D6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358A0-90F2-4EEF-9123-933D208CB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Родился Иван Павлович 13 ноября 1883 года в селе Широкий Уступ Саратовской губернии. Выходец из простонародья.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358A0-90F2-4EEF-9123-933D208CBDF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1B9A-81C2-4CDA-873A-AF451C79EFC2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3B8C8-D5A4-47AF-ACB3-12108971E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1B9A-81C2-4CDA-873A-AF451C79EFC2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3B8C8-D5A4-47AF-ACB3-12108971E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1B9A-81C2-4CDA-873A-AF451C79EFC2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3B8C8-D5A4-47AF-ACB3-12108971E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1B9A-81C2-4CDA-873A-AF451C79EFC2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3B8C8-D5A4-47AF-ACB3-12108971E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1B9A-81C2-4CDA-873A-AF451C79EFC2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3B8C8-D5A4-47AF-ACB3-12108971E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1B9A-81C2-4CDA-873A-AF451C79EFC2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3B8C8-D5A4-47AF-ACB3-12108971E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1B9A-81C2-4CDA-873A-AF451C79EFC2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3B8C8-D5A4-47AF-ACB3-12108971E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1B9A-81C2-4CDA-873A-AF451C79EFC2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3B8C8-D5A4-47AF-ACB3-12108971E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1B9A-81C2-4CDA-873A-AF451C79EFC2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3B8C8-D5A4-47AF-ACB3-12108971E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1B9A-81C2-4CDA-873A-AF451C79EFC2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3B8C8-D5A4-47AF-ACB3-12108971E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1B9A-81C2-4CDA-873A-AF451C79EFC2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3B8C8-D5A4-47AF-ACB3-12108971E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81B9A-81C2-4CDA-873A-AF451C79EFC2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3B8C8-D5A4-47AF-ACB3-12108971E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428736"/>
            <a:ext cx="7772400" cy="114300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6700" b="1" i="1" dirty="0" smtClean="0"/>
              <a:t>«Улицы любимого города. </a:t>
            </a:r>
            <a:br>
              <a:rPr lang="ru-RU" sz="6700" b="1" i="1" dirty="0" smtClean="0"/>
            </a:br>
            <a:r>
              <a:rPr lang="ru-RU" sz="6700" b="1" i="1" dirty="0" smtClean="0"/>
              <a:t>Проспект </a:t>
            </a:r>
            <a:r>
              <a:rPr lang="ru-RU" sz="6700" b="1" i="1" dirty="0" smtClean="0"/>
              <a:t> </a:t>
            </a:r>
            <a:r>
              <a:rPr lang="ru-RU" sz="6700" b="1" i="1" dirty="0" smtClean="0"/>
              <a:t>Бардина»</a:t>
            </a:r>
            <a:br>
              <a:rPr lang="ru-RU" sz="6700" b="1" i="1" dirty="0" smtClean="0"/>
            </a:br>
            <a:r>
              <a:rPr lang="ru-RU" sz="6700" i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i="1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:\Pictures\2016-02-28 дети дет дома\дети дет дома 06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828680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i="1" dirty="0" smtClean="0"/>
              <a:t/>
            </a:r>
            <a:br>
              <a:rPr lang="ru-RU" sz="2200" i="1" dirty="0" smtClean="0"/>
            </a:br>
            <a:r>
              <a:rPr lang="ru-RU" sz="2200" b="1" i="1" dirty="0" smtClean="0"/>
              <a:t>Здесь </a:t>
            </a:r>
            <a:r>
              <a:rPr lang="ru-RU" sz="2200" b="1" i="1" dirty="0"/>
              <a:t>на проспекте Бардина находится самая большая на юге Кузбасса  клиническая больница </a:t>
            </a:r>
            <a:r>
              <a:rPr lang="ru-RU" sz="2200" b="1" i="1" dirty="0" smtClean="0"/>
              <a:t>№1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D:\Pictures\2016-02-28 дети дет дома\дети дет дома 03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12"/>
            <a:ext cx="821537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i="1" dirty="0" smtClean="0"/>
              <a:t>      Больница была основана в 1929 году на </a:t>
            </a:r>
            <a:r>
              <a:rPr lang="ru-RU" sz="2000" b="1" i="1" dirty="0" err="1" smtClean="0"/>
              <a:t>Кузнецкстрое</a:t>
            </a:r>
            <a:r>
              <a:rPr lang="ru-RU" sz="2000" b="1" i="1" dirty="0" smtClean="0"/>
              <a:t>. Во время Великой Отечественной войны она принимала больных и  раненых на территории Нижней колонии. В 1947году  приняла своих первых пациентов на территории Больничного городка, ныне ее местоположение. Больница все время развивалась, в настоящее время она состоит из нескольких корпусов: главный (хирургический, терапевтический, амбулаторно-диагностический),  гинекологический корпус и консультативная поликлиника.</a:t>
            </a:r>
            <a:endParaRPr lang="ru-RU" sz="2000" b="1" i="1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:\Pictures\2016-02-28 дети дет дома\дети дет дома 03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814393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/>
              <a:t/>
            </a:r>
            <a:br>
              <a:rPr lang="ru-RU" sz="2000" i="1" dirty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/>
              <a:t/>
            </a:r>
            <a:br>
              <a:rPr lang="ru-RU" sz="2000" i="1" dirty="0"/>
            </a:br>
            <a:r>
              <a:rPr lang="ru-RU" sz="2000" b="1" i="1" dirty="0" smtClean="0"/>
              <a:t>«</a:t>
            </a:r>
            <a:r>
              <a:rPr lang="ru-RU" sz="2000" b="1" i="1" dirty="0"/>
              <a:t>Дом быта» - один из первых универсальных торговых организаций города Новокузнецк, так же располагается на проспекте Бардина. Изначально в ассортименте торгового дома были исключительно услуги, но теперь, с ходом </a:t>
            </a:r>
            <a:r>
              <a:rPr lang="ru-RU" sz="2000" b="1" i="1" dirty="0" smtClean="0"/>
              <a:t>времени, это </a:t>
            </a:r>
            <a:r>
              <a:rPr lang="ru-RU" sz="2000" b="1" i="1" dirty="0"/>
              <a:t>место стало по-настоящему многопрофильным, предлагающим хорошее сочетание популярных товаров.</a:t>
            </a:r>
            <a:r>
              <a:rPr lang="ru-RU" sz="2000" i="1" dirty="0"/>
              <a:t/>
            </a:r>
            <a:br>
              <a:rPr lang="ru-RU" sz="2000" i="1" dirty="0"/>
            </a:br>
            <a:endParaRPr lang="ru-RU" sz="20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://static.panoramio.com/photos/large/2577317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285992"/>
            <a:ext cx="7572427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:\Pictures\2016-02-28 дети дет дома\дети дет дома 05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85728"/>
            <a:ext cx="785818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i="1" dirty="0"/>
              <a:t>Памятник "Черный тюльпан" установлен в одном из скверов Новокузнецка  на проспекте Бардина, в честь жителей города, погибших в ходе вооруженных конфликтов в "горячих точках". Идея его создания впервые возникла после окончания войны в Афганистане.</a:t>
            </a:r>
          </a:p>
        </p:txBody>
      </p:sp>
      <p:pic>
        <p:nvPicPr>
          <p:cNvPr id="4" name="Содержимое 3" descr="D:\Pictures\2016-02-28 дети дет дома\дети дет дома 047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71538" y="1714488"/>
            <a:ext cx="700092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ru-RU" sz="2200" i="1" dirty="0" smtClean="0"/>
              <a:t/>
            </a:r>
            <a:br>
              <a:rPr lang="ru-RU" sz="2200" i="1" dirty="0" smtClean="0"/>
            </a:br>
            <a:r>
              <a:rPr lang="ru-RU" sz="2200" i="1" dirty="0"/>
              <a:t/>
            </a:r>
            <a:br>
              <a:rPr lang="ru-RU" sz="2200" i="1" dirty="0"/>
            </a:br>
            <a:r>
              <a:rPr lang="ru-RU" sz="2200" b="1" i="1" dirty="0" smtClean="0"/>
              <a:t>Он </a:t>
            </a:r>
            <a:r>
              <a:rPr lang="ru-RU" sz="2200" b="1" i="1" dirty="0"/>
              <a:t>был установлен летом 2007 года. </a:t>
            </a:r>
            <a:br>
              <a:rPr lang="ru-RU" sz="2200" b="1" i="1" dirty="0"/>
            </a:br>
            <a:r>
              <a:rPr lang="ru-RU" sz="2200" b="1" i="1" dirty="0"/>
              <a:t>Монумент представляет собой высокую стелу, нижнюю часть которой составляют ступеньки, которые ведут с конструкции из каменных глыб. На черных гранитных досках выгравированы </a:t>
            </a:r>
            <a:r>
              <a:rPr lang="ru-RU" sz="2200" b="1" i="1" dirty="0" smtClean="0"/>
              <a:t>имена солдат</a:t>
            </a:r>
            <a:r>
              <a:rPr lang="ru-RU" sz="2200" b="1" i="1" dirty="0"/>
              <a:t>, павших </a:t>
            </a:r>
            <a:r>
              <a:rPr lang="ru-RU" sz="2200" b="1" i="1" dirty="0" smtClean="0"/>
              <a:t>жертвами </a:t>
            </a:r>
            <a:r>
              <a:rPr lang="ru-RU" sz="2200" b="1" i="1" dirty="0"/>
              <a:t>международных конфликтов </a:t>
            </a:r>
            <a:r>
              <a:rPr lang="ru-RU" sz="2200" b="1" i="1" dirty="0" smtClean="0"/>
              <a:t>и войн.</a:t>
            </a:r>
            <a:br>
              <a:rPr lang="ru-RU" sz="2200" b="1" i="1" dirty="0" smtClean="0"/>
            </a:b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4" name="Содержимое 3" descr="D:\Pictures\2016-02-28 дети дет дома\дети дет дома 04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071678"/>
            <a:ext cx="650085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b="1" i="1" dirty="0" smtClean="0"/>
              <a:t>В </a:t>
            </a:r>
            <a:r>
              <a:rPr lang="ru-RU" sz="2000" b="1" i="1" dirty="0"/>
              <a:t>верхней части каменной конструкции возвышается черный тюльпан, а венчают композицию крест и колокол. На разных сторонах монумента высечены памятные надписи "Родина, люби нас так, как мы любим тебя", "С нами Бог, Россия и наше Братство".</a:t>
            </a:r>
            <a:r>
              <a:rPr lang="ru-RU" sz="2000" i="1" dirty="0"/>
              <a:t/>
            </a:r>
            <a:br>
              <a:rPr lang="ru-RU" sz="2000" i="1" dirty="0"/>
            </a:br>
            <a:endParaRPr lang="ru-RU" sz="2000" i="1" dirty="0"/>
          </a:p>
        </p:txBody>
      </p:sp>
      <p:pic>
        <p:nvPicPr>
          <p:cNvPr id="4" name="Содержимое 3" descr="D:\Pictures\2016-02-28 дети дет дома\дети дет дома 049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596" y="1643050"/>
            <a:ext cx="7715303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" y="1459523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/>
              <a:t>    </a:t>
            </a:r>
            <a:r>
              <a:rPr lang="ru-RU" b="1" i="1" dirty="0" smtClean="0"/>
              <a:t>Мы любим свой город, и изучаем его историю. </a:t>
            </a:r>
            <a:r>
              <a:rPr lang="ru-RU" b="1" i="1" dirty="0" smtClean="0"/>
              <a:t>В</a:t>
            </a:r>
            <a:r>
              <a:rPr lang="ru-RU" b="1" i="1" dirty="0" smtClean="0"/>
              <a:t> нем живут замечательные люди, мы гордимся ими и рады, что в их честь называют проспекты, бульвары и скверы.</a:t>
            </a:r>
            <a:endParaRPr lang="ru-RU" b="1" i="1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737"/>
            <a:ext cx="7772400" cy="114300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785794"/>
            <a:ext cx="6400800" cy="4853006"/>
          </a:xfrm>
        </p:spPr>
        <p:txBody>
          <a:bodyPr>
            <a:normAutofit/>
          </a:bodyPr>
          <a:lstStyle/>
          <a:p>
            <a:endParaRPr lang="ru-RU" i="1" dirty="0" smtClean="0"/>
          </a:p>
          <a:p>
            <a:endParaRPr lang="ru-RU" dirty="0"/>
          </a:p>
        </p:txBody>
      </p:sp>
      <p:pic>
        <p:nvPicPr>
          <p:cNvPr id="6" name="Рисунок 5" descr="http://img-fotki.yandex.ru/get/9805/9261269.7/0_146a63_7c9eba6b_XL.jpg"/>
          <p:cNvPicPr/>
          <p:nvPr/>
        </p:nvPicPr>
        <p:blipFill>
          <a:blip r:embed="rId2" cstate="print"/>
          <a:srcRect l="43934" t="-11944" r="-46552"/>
          <a:stretch>
            <a:fillRect/>
          </a:stretch>
        </p:blipFill>
        <p:spPr bwMode="auto">
          <a:xfrm>
            <a:off x="857224" y="2500306"/>
            <a:ext cx="14073286" cy="3126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785786" y="1571612"/>
            <a:ext cx="7772400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990600" y="1733537"/>
            <a:ext cx="7772400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143000" y="1885937"/>
            <a:ext cx="7772400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71604" y="928670"/>
            <a:ext cx="62865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/>
              <a:t>Когда въезжаешь в город со стороны вокзала, обращаешь внимание на три улицы, которые словно лучи расходятся в разные стороны. </a:t>
            </a:r>
            <a:endParaRPr lang="ru-RU" sz="2000" b="1" i="1" dirty="0" smtClean="0"/>
          </a:p>
          <a:p>
            <a:pPr algn="just"/>
            <a:endParaRPr lang="ru-RU" sz="2000" i="1" dirty="0"/>
          </a:p>
          <a:p>
            <a:pPr algn="just"/>
            <a:endParaRPr lang="ru-RU" sz="2000" i="1" dirty="0" smtClean="0"/>
          </a:p>
          <a:p>
            <a:pPr algn="just"/>
            <a:endParaRPr lang="ru-RU" sz="2000" i="1" dirty="0"/>
          </a:p>
          <a:p>
            <a:pPr algn="just"/>
            <a:endParaRPr lang="ru-RU" sz="2000" i="1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b="1" dirty="0" smtClean="0"/>
              <a:t>  </a:t>
            </a:r>
          </a:p>
          <a:p>
            <a:pPr>
              <a:buNone/>
            </a:pPr>
            <a:r>
              <a:rPr lang="ru-RU" sz="6000" b="1" i="1" dirty="0" smtClean="0"/>
              <a:t>Спасибо за внимание!</a:t>
            </a:r>
            <a:endParaRPr lang="ru-RU" sz="6000" b="1" i="1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/>
              <a:t/>
            </a:r>
            <a:br>
              <a:rPr lang="ru-RU" sz="2000" i="1" dirty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b="1" i="1" dirty="0" smtClean="0"/>
              <a:t>Одна из улиц - бывшая Центральная улица, начинавшая застраиваться в 1958 году.</a:t>
            </a:r>
            <a:br>
              <a:rPr lang="ru-RU" sz="2000" b="1" i="1" dirty="0" smtClean="0"/>
            </a:br>
            <a:r>
              <a:rPr lang="ru-RU" sz="2000" b="1" i="1" dirty="0" smtClean="0"/>
              <a:t>9 февраля 1960 года названа именем академика Ивана Павловича Бардина. </a:t>
            </a:r>
            <a:br>
              <a:rPr lang="ru-RU" sz="2000" b="1" i="1" dirty="0" smtClean="0"/>
            </a:br>
            <a:endParaRPr lang="ru-RU" sz="2000" b="1" dirty="0"/>
          </a:p>
        </p:txBody>
      </p:sp>
      <p:pic>
        <p:nvPicPr>
          <p:cNvPr id="4" name="Содержимое 3" descr="http://mnogochleniconkurs.narod.ru/images/novokuznetsk_bardina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95450" y="1796256"/>
            <a:ext cx="57531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000" i="1" dirty="0" smtClean="0">
                <a:latin typeface="+mn-lt"/>
              </a:rPr>
              <a:t/>
            </a:r>
            <a:br>
              <a:rPr lang="ru-RU" sz="2000" i="1" dirty="0" smtClean="0">
                <a:latin typeface="+mn-lt"/>
              </a:rPr>
            </a:br>
            <a:r>
              <a:rPr lang="ru-RU" sz="2000" i="1" dirty="0">
                <a:latin typeface="+mn-lt"/>
              </a:rPr>
              <a:t/>
            </a:r>
            <a:br>
              <a:rPr lang="ru-RU" sz="2000" i="1" dirty="0">
                <a:latin typeface="+mn-lt"/>
              </a:rPr>
            </a:br>
            <a:r>
              <a:rPr lang="ru-RU" sz="2000" b="1" i="1" dirty="0" smtClean="0">
                <a:latin typeface="+mn-lt"/>
              </a:rPr>
              <a:t>Главный инженер </a:t>
            </a:r>
            <a:r>
              <a:rPr lang="ru-RU" sz="2000" b="1" i="1" dirty="0" err="1" smtClean="0">
                <a:latin typeface="+mn-lt"/>
              </a:rPr>
              <a:t>Кузнецкстроя</a:t>
            </a:r>
            <a:r>
              <a:rPr lang="ru-RU" sz="2000" b="1" i="1" dirty="0" smtClean="0">
                <a:latin typeface="+mn-lt"/>
              </a:rPr>
              <a:t> и Кузнецкого металлургического комбината, член многих зарубежных академий и научных обществ, Герой Социалистического труда, Лауреат Ленинской и Государственных премий, директор Центрального НИИ черной металлургии - И. П. Бардин много сделал для Новокузнецка. </a:t>
            </a:r>
            <a:br>
              <a:rPr lang="ru-RU" sz="2000" b="1" i="1" dirty="0" smtClean="0">
                <a:latin typeface="+mn-lt"/>
              </a:rPr>
            </a:br>
            <a:endParaRPr lang="ru-RU" sz="2000" b="1" i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4525963"/>
          </a:xfrm>
          <a:solidFill>
            <a:schemeClr val="accent2"/>
          </a:solidFill>
        </p:spPr>
        <p:txBody>
          <a:bodyPr numCol="1"/>
          <a:lstStyle/>
          <a:p>
            <a:pPr>
              <a:buNone/>
            </a:pPr>
            <a:r>
              <a:rPr lang="ru-RU" dirty="0" smtClean="0"/>
              <a:t>                                                 </a:t>
            </a:r>
            <a:endParaRPr lang="ru-RU" dirty="0"/>
          </a:p>
        </p:txBody>
      </p:sp>
      <p:pic>
        <p:nvPicPr>
          <p:cNvPr id="4" name="Рисунок 3" descr="http://as3058.http.sasm3.net/FStorage/download.aspx?id=c1a1e024-781c-4412-b511-bd62a0f0df5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5" y="2571744"/>
            <a:ext cx="307183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786314" y="2500306"/>
            <a:ext cx="3357586" cy="29289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</a:rPr>
              <a:t>Родился Иван Павлович   </a:t>
            </a:r>
          </a:p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</a:rPr>
              <a:t>13 ноября 1883 года, в селе Широкий Уступ Саратовской губернии. Выходец из простонародья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i="1" dirty="0"/>
              <a:t>Под его техническим руководством был построен и начал давать металл КМК - в то время один из самых совершенных и больших металлургических заводов в мире</a:t>
            </a:r>
            <a:r>
              <a:rPr lang="ru-RU" sz="2400" b="1" i="1" dirty="0" smtClean="0"/>
              <a:t>.</a:t>
            </a:r>
          </a:p>
          <a:p>
            <a:r>
              <a:rPr lang="ru-RU" sz="2400" b="1" i="1" dirty="0" smtClean="0"/>
              <a:t> </a:t>
            </a:r>
            <a:r>
              <a:rPr lang="ru-RU" sz="2400" b="1" i="1" dirty="0"/>
              <a:t>Восемь лет Бардин руководил строителями и металлургами КМК, об этом напоминает мемориальная доска, установленная на здании заводоуправления.</a:t>
            </a:r>
          </a:p>
          <a:p>
            <a:r>
              <a:rPr lang="ru-RU" sz="2400" b="1" i="1" dirty="0"/>
              <a:t>В апреле 1932 года Бардин стал академиком. </a:t>
            </a:r>
          </a:p>
          <a:p>
            <a:endParaRPr lang="ru-RU" sz="2400" b="1" i="1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i="1" dirty="0"/>
              <a:t>1 августа 1967 года на проспекте Металлургов, напротив Дворца культуры КМК, в котором находится мемориальный музей И. П. Бардина, открыт бронзовый бюст академика Бардину скульптора С. Д. Шапошникова</a:t>
            </a:r>
          </a:p>
        </p:txBody>
      </p:sp>
      <p:pic>
        <p:nvPicPr>
          <p:cNvPr id="4" name="Содержимое 3" descr="http://img.tourbina.ru/photos.3/1/7/176877/super.photo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73105" y="1600200"/>
            <a:ext cx="339779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i="1" dirty="0" smtClean="0"/>
              <a:t/>
            </a:r>
            <a:br>
              <a:rPr lang="ru-RU" sz="2200" i="1" dirty="0" smtClean="0"/>
            </a:br>
            <a:r>
              <a:rPr lang="ru-RU" sz="2200" i="1" dirty="0"/>
              <a:t/>
            </a:r>
            <a:br>
              <a:rPr lang="ru-RU" sz="2200" i="1" dirty="0"/>
            </a:br>
            <a:r>
              <a:rPr lang="ru-RU" sz="2200" b="1" i="1" dirty="0" smtClean="0"/>
              <a:t>С </a:t>
            </a:r>
            <a:r>
              <a:rPr lang="ru-RU" sz="2200" b="1" i="1" dirty="0"/>
              <a:t>ростом КМК требовалось все больше инженерных кадров. По инициативе Бардина в 1931 году в городе открывается Сибирский металлургический институт. Ныне Сибирский Государственный Индустриальный Университет.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4" name="Рисунок 3" descr="http://img2.vashgorod.ru/uploads/images/news/t5/f2923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842968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:\Pictures\2016-02-28 дети дет дома\дети дет дома 06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714356"/>
            <a:ext cx="7429552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:\Pictures\2016-02-28 дети дет дома\дети дет дома 03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842968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</TotalTime>
  <Words>298</Words>
  <Application>Microsoft Office PowerPoint</Application>
  <PresentationFormat>Экран (4:3)</PresentationFormat>
  <Paragraphs>30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    «Улицы любимого города.  Проспект  Бардина»   </vt:lpstr>
      <vt:lpstr> </vt:lpstr>
      <vt:lpstr>   Одна из улиц - бывшая Центральная улица, начинавшая застраиваться в 1958 году. 9 февраля 1960 года названа именем академика Ивана Павловича Бардина.  </vt:lpstr>
      <vt:lpstr>  Главный инженер Кузнецкстроя и Кузнецкого металлургического комбината, член многих зарубежных академий и научных обществ, Герой Социалистического труда, Лауреат Ленинской и Государственных премий, директор Центрального НИИ черной металлургии - И. П. Бардин много сделал для Новокузнецка.  </vt:lpstr>
      <vt:lpstr>Слайд 5</vt:lpstr>
      <vt:lpstr>1 августа 1967 года на проспекте Металлургов, напротив Дворца культуры КМК, в котором находится мемориальный музей И. П. Бардина, открыт бронзовый бюст академика Бардину скульптора С. Д. Шапошникова</vt:lpstr>
      <vt:lpstr>  С ростом КМК требовалось все больше инженерных кадров. По инициативе Бардина в 1931 году в городе открывается Сибирский металлургический институт. Ныне Сибирский Государственный Индустриальный Университет. </vt:lpstr>
      <vt:lpstr>Слайд 8</vt:lpstr>
      <vt:lpstr>Слайд 9</vt:lpstr>
      <vt:lpstr>Слайд 10</vt:lpstr>
      <vt:lpstr> Здесь на проспекте Бардина находится самая большая на юге Кузбасса  клиническая больница №1 </vt:lpstr>
      <vt:lpstr>Слайд 12</vt:lpstr>
      <vt:lpstr>Слайд 13</vt:lpstr>
      <vt:lpstr>    «Дом быта» - один из первых универсальных торговых организаций города Новокузнецк, так же располагается на проспекте Бардина. Изначально в ассортименте торгового дома были исключительно услуги, но теперь, с ходом времени, это место стало по-настоящему многопрофильным, предлагающим хорошее сочетание популярных товаров. </vt:lpstr>
      <vt:lpstr>Слайд 15</vt:lpstr>
      <vt:lpstr>Памятник "Черный тюльпан" установлен в одном из скверов Новокузнецка  на проспекте Бардина, в честь жителей города, погибших в ходе вооруженных конфликтов в "горячих точках". Идея его создания впервые возникла после окончания войны в Афганистане.</vt:lpstr>
      <vt:lpstr>  Он был установлен летом 2007 года.  Монумент представляет собой высокую стелу, нижнюю часть которой составляют ступеньки, которые ведут с конструкции из каменных глыб. На черных гранитных досках выгравированы имена солдат, павших жертвами международных конфликтов и войн.  </vt:lpstr>
      <vt:lpstr> В верхней части каменной конструкции возвышается черный тюльпан, а венчают композицию крест и колокол. На разных сторонах монумента высечены памятные надписи "Родина, люби нас так, как мы любим тебя", "С нами Бог, Россия и наше Братство". 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«Улицы любимого города.  Улица Бардина»</dc:title>
  <dc:creator>Windows User</dc:creator>
  <cp:lastModifiedBy>Windows User</cp:lastModifiedBy>
  <cp:revision>18</cp:revision>
  <dcterms:created xsi:type="dcterms:W3CDTF">2016-03-28T07:01:17Z</dcterms:created>
  <dcterms:modified xsi:type="dcterms:W3CDTF">2016-03-28T09:55:08Z</dcterms:modified>
</cp:coreProperties>
</file>