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53" autoAdjust="0"/>
  </p:normalViewPr>
  <p:slideViewPr>
    <p:cSldViewPr>
      <p:cViewPr varScale="1">
        <p:scale>
          <a:sx n="59" d="100"/>
          <a:sy n="59" d="100"/>
        </p:scale>
        <p:origin x="-7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92896"/>
            <a:ext cx="8458200" cy="12223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Животные на войне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458200" cy="14904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подготовительной к школе группы детей  6-7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общим недоразвитием речи.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4437112"/>
            <a:ext cx="295232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Назарова Н. С.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№ 65 «Машенька»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Набережные Челны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2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7470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lvl="1" indent="0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рождении ребенок - чистый лист, рисуй на нем, что хочешь. Вот и оставляют на этом листе свой след все, кто соприкасался с ребенком. Хорошо, если те, с кем общается маленький человек, умные, добрые, высоконравственные люди.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1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868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Литература: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Александрова Е.Ю., Гордеева Е.П. Система патриотического воспитания в ДОУ. – Волгоград: Учитель, 2007.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Вишневская В.Н. Программа духовно-патриотического воспитания детей 5-7 лет «Свет Руси»: пособие по реализации государственной программы «Патриотическое воспитание граждан Российской Федерации на 2001-2005 годы». – М: АРКТИ, 2004.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Маханёва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М.Д. Нравственно-патриотическое воспитание детей старшего дошкольного возраста. – М., 2003.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Новицкая М.Ю. Наследие. Патриотическое воспитание в детском саду. – М.: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-Пресс, 2003.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7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86800" cy="61206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Патриотизм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важнейшее нравственное качество любого человека, выражающееся в глубокой осознанной  любви и привязанности к  родной земле, к родному краю, городу.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Патриотические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чувства, зарождающиеся в раннем детстве, чрезвычайно важны для дальнейшего формирования личности. Процесс познания Родины реализуется в предметно-наглядной, активной форме, когда ребёнок непосредственно видит, слышит, осязает окружающий мир.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1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68072" cy="1178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нравственно-патриотическому воспитанию дошкольников  с общим недоразвитием речи позволяет решить следующие задачи: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ознакомление с историей, культурой и природой родного города и края, уделяя особое внимание активизации познавательной деятельности, развитию мышления;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речи: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расширение объёма словаря с опорой на активное познание детьми их окружения;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уточнение значения и развитие структуры значения слова;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грамматического строя речи;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фонетико-фонематической системы языка;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обучение элементам грамоты;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связной речи и речевого общения;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эмоционально-ценностного отношения к семье, дому, улице, родному городу, краю, стране: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развитию у детей интереса к познанию прошлого и настоящего родного города, чувства гордости за своих земляков;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любви к родному городу и бережного отношения к тому, что окружает в нём.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1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136904" cy="49685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нравственно-патриотическому воспитанию дошкольников  с общим недоразвитием речи ведётся на доступном материале с учётом принципа перехода от малого к большому, от более близкого ребёнку (личностно значимого) к менее близкому (культурно-историческим фактам).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6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«Животные </a:t>
            </a:r>
            <a:r>
              <a:rPr lang="ru-RU" sz="4000" b="1" dirty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войне»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764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стимулирование познавательного интереса у детей в исследовательской деятельности о роли животных в жизни человека во время Великой Отечественной войны. Формирование у детей патриотической позиции. Воспитание любви к Родине, гуманного отношения к животным. Воспитание чувства гордости за победу русского народа в Великой Отечественной войне.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94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40080" cy="581947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Педагогическая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ценность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заинтересованность детей над проектом. Содержание новых, актуальных проблем. Приобретаемые детьми нравственные качества. Привлекать родителей и детей к участию в конкурсах, посвящённым памятной дате, к участию в праздничных мероприятиях, в создании наглядно-дидактического материала по данной теме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Вид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краткосрочный, групповой творческо-информационный проект для детей 6-7 лет.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Продолжительность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апрель-май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Участники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дети подготовительной к школе группы, родители воспитанников, воспитатели,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Продукт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проектной деятельности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Выпуск альбома рассказов о животных во время войны.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в различных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конкурсах литературного творчества.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67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Достижения воспитанников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D:\документы\Денис на печать\img2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3781">
            <a:off x="885668" y="2540343"/>
            <a:ext cx="2128058" cy="300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документы\Денис на печать\img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700">
            <a:off x="6229455" y="2377770"/>
            <a:ext cx="2179955" cy="306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документы\Денис на печать\img2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204" y="2780928"/>
            <a:ext cx="2089785" cy="300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9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:\документы\Денис на печать\img2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23" y="2924944"/>
            <a:ext cx="2128058" cy="300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документы\Денис на печать\img2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427">
            <a:off x="619331" y="1939049"/>
            <a:ext cx="2468880" cy="347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документы\Денис на печать\img2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720">
            <a:off x="5943555" y="1920199"/>
            <a:ext cx="2564765" cy="3613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5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2646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патриотических чувств проходит эффективнее, если детский сад устанавливает тесную связь с семьёй. Необходимость подключения семьи к процессу ознакомления дошкольников с социальным окружением объясняется особыми педагогическими возможностями, которыми обладает семья и которые не может заменить дошкольное учреждение: любовь и привязанность к детям, эмоционально-нравственная насыщенность отношений, их общественная, а не эгоистическая направленность и др.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293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Животные на войне</vt:lpstr>
      <vt:lpstr>Презентация PowerPoint</vt:lpstr>
      <vt:lpstr>  Работа по нравственно-патриотическому воспитанию дошкольников  с общим недоразвитием речи позволяет решить следующие задачи: </vt:lpstr>
      <vt:lpstr>Презентация PowerPoint</vt:lpstr>
      <vt:lpstr> «Животные на войне» </vt:lpstr>
      <vt:lpstr>Презентация PowerPoint</vt:lpstr>
      <vt:lpstr>Достижения воспитанников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на войне</dc:title>
  <dc:subject>презентация опыта работы</dc:subject>
  <dc:creator>Наталья</dc:creator>
  <cp:lastModifiedBy>1</cp:lastModifiedBy>
  <cp:revision>4</cp:revision>
  <dcterms:modified xsi:type="dcterms:W3CDTF">2016-03-29T16:15:27Z</dcterms:modified>
</cp:coreProperties>
</file>