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66" r:id="rId3"/>
    <p:sldId id="268" r:id="rId4"/>
    <p:sldId id="259" r:id="rId5"/>
    <p:sldId id="265" r:id="rId6"/>
    <p:sldId id="260" r:id="rId7"/>
    <p:sldId id="261" r:id="rId8"/>
    <p:sldId id="263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4" autoAdjust="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25" d="100"/>
        <a:sy n="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1670B-4D85-4EF0-B7B3-C25BAE99D77F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909E6-4A26-4C8D-A8F1-27950B9FAE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34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909E6-4A26-4C8D-A8F1-27950B9FAEF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031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909E6-4A26-4C8D-A8F1-27950B9FAEF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30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3127-C2BA-4448-AA1C-872D257391A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AAA0-8A82-4C2F-980C-88628587C6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3127-C2BA-4448-AA1C-872D257391A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AAA0-8A82-4C2F-980C-88628587C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3127-C2BA-4448-AA1C-872D257391A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AAA0-8A82-4C2F-980C-88628587C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3127-C2BA-4448-AA1C-872D257391A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AAA0-8A82-4C2F-980C-88628587C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3127-C2BA-4448-AA1C-872D257391A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AAA0-8A82-4C2F-980C-88628587C6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3127-C2BA-4448-AA1C-872D257391A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AAA0-8A82-4C2F-980C-88628587C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3127-C2BA-4448-AA1C-872D257391A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AAA0-8A82-4C2F-980C-88628587C6B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3127-C2BA-4448-AA1C-872D257391A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AAA0-8A82-4C2F-980C-88628587C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3127-C2BA-4448-AA1C-872D257391A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AAA0-8A82-4C2F-980C-88628587C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3127-C2BA-4448-AA1C-872D257391A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AAA0-8A82-4C2F-980C-88628587C6B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3127-C2BA-4448-AA1C-872D257391A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AAA0-8A82-4C2F-980C-88628587C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0303127-C2BA-4448-AA1C-872D257391A9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894AAA0-8A82-4C2F-980C-88628587C6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6487" y="116632"/>
            <a:ext cx="6190456" cy="10105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 smtClean="0">
                <a:solidFill>
                  <a:schemeClr val="bg1"/>
                </a:solidFill>
              </a:rPr>
              <a:t>Тема:</a:t>
            </a:r>
            <a:r>
              <a:rPr lang="ru-RU" sz="2800" i="1" dirty="0" smtClean="0">
                <a:solidFill>
                  <a:schemeClr val="bg1"/>
                </a:solidFill>
              </a:rPr>
              <a:t/>
            </a:r>
            <a:br>
              <a:rPr lang="ru-RU" sz="2800" i="1" dirty="0" smtClean="0">
                <a:solidFill>
                  <a:schemeClr val="bg1"/>
                </a:solidFill>
              </a:rPr>
            </a:br>
            <a:r>
              <a:rPr lang="ru-RU" sz="5000" i="1" dirty="0" smtClean="0">
                <a:solidFill>
                  <a:schemeClr val="bg1"/>
                </a:solidFill>
              </a:rPr>
              <a:t>ПО СЕКРЕТУ ВСЕМУ СВЕТУ</a:t>
            </a:r>
            <a:endParaRPr lang="ru-RU" sz="5000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9427" y="4574535"/>
            <a:ext cx="5984576" cy="112772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Автор:</a:t>
            </a:r>
          </a:p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Балабушевич</a:t>
            </a:r>
            <a:r>
              <a:rPr lang="ru-RU" sz="2000" b="1" dirty="0" smtClean="0">
                <a:solidFill>
                  <a:schemeClr val="tx1"/>
                </a:solidFill>
              </a:rPr>
              <a:t> Алина Алексеевна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359" y="5373216"/>
            <a:ext cx="5860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Классный руководитель:</a:t>
            </a:r>
          </a:p>
          <a:p>
            <a:pPr algn="ctr"/>
            <a:r>
              <a:rPr lang="ru-RU" sz="2000" b="1" dirty="0" err="1" smtClean="0"/>
              <a:t>Саломатина</a:t>
            </a:r>
            <a:r>
              <a:rPr lang="ru-RU" sz="2000" b="1" dirty="0" smtClean="0"/>
              <a:t> Светлана Михайловна</a:t>
            </a:r>
            <a:endParaRPr lang="ru-RU" sz="2000" b="1" dirty="0"/>
          </a:p>
        </p:txBody>
      </p:sp>
      <p:pic>
        <p:nvPicPr>
          <p:cNvPr id="4098" name="Picture 2" descr="C:\Users\ЮЗ\Desktop\стивен\DSC_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56" y="1111300"/>
            <a:ext cx="5012941" cy="33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7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848872" cy="857232"/>
          </a:xfrm>
        </p:spPr>
        <p:txBody>
          <a:bodyPr>
            <a:noAutofit/>
          </a:bodyPr>
          <a:lstStyle/>
          <a:p>
            <a:pPr marL="0" indent="0"/>
            <a:r>
              <a:rPr lang="ru-RU" sz="2800" dirty="0" smtClean="0"/>
              <a:t>                     Введение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42984"/>
            <a:ext cx="8390736" cy="207170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Clr>
                <a:srgbClr val="D16349"/>
              </a:buClr>
              <a:buNone/>
            </a:pPr>
            <a:r>
              <a:rPr lang="ru-RU" sz="2600" dirty="0" smtClean="0">
                <a:solidFill>
                  <a:srgbClr val="646B86"/>
                </a:solidFill>
              </a:rPr>
              <a:t>Мне </a:t>
            </a:r>
            <a:r>
              <a:rPr lang="ru-RU" sz="2600" dirty="0">
                <a:solidFill>
                  <a:srgbClr val="646B86"/>
                </a:solidFill>
              </a:rPr>
              <a:t>очень хотелось завести котика. </a:t>
            </a:r>
            <a:r>
              <a:rPr lang="ru-RU" sz="2600" dirty="0" smtClean="0">
                <a:solidFill>
                  <a:srgbClr val="646B86"/>
                </a:solidFill>
              </a:rPr>
              <a:t>..</a:t>
            </a:r>
            <a:endParaRPr lang="ru-RU" dirty="0" smtClean="0">
              <a:solidFill>
                <a:srgbClr val="646B86"/>
              </a:solidFill>
            </a:endParaRPr>
          </a:p>
          <a:p>
            <a:pPr lvl="0">
              <a:buClr>
                <a:srgbClr val="D16349"/>
              </a:buClr>
              <a:buNone/>
            </a:pPr>
            <a:r>
              <a:rPr lang="ru-RU" dirty="0" smtClean="0">
                <a:solidFill>
                  <a:srgbClr val="646B86"/>
                </a:solidFill>
              </a:rPr>
              <a:t> И вот мне купили пушистое чудо!. Я счастлива! Своей радостью я делилась с друзьями и одноклассниками! Но оказалось, что многие только мечтают о котёнке, а родители не хотят выполнять просьбы детей. И я решила поделиться  с ними некоторыми секретами , как убедить родителей купить котика.</a:t>
            </a:r>
            <a:endParaRPr lang="ru-RU" dirty="0">
              <a:solidFill>
                <a:srgbClr val="646B86"/>
              </a:solidFill>
            </a:endParaRPr>
          </a:p>
          <a:p>
            <a:pPr marL="0" lvl="0" indent="0">
              <a:buClr>
                <a:srgbClr val="D16349"/>
              </a:buClr>
              <a:buNone/>
            </a:pPr>
            <a:endParaRPr lang="ru-RU" dirty="0">
              <a:solidFill>
                <a:srgbClr val="646B86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E:\Кошки\котики.3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857496"/>
            <a:ext cx="5830026" cy="3643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179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857280"/>
            <a:ext cx="5857916" cy="5572164"/>
          </a:xfrm>
        </p:spPr>
        <p:txBody>
          <a:bodyPr>
            <a:noAutofit/>
          </a:bodyPr>
          <a:lstStyle/>
          <a:p>
            <a:pPr marL="0" indent="0"/>
            <a:r>
              <a:rPr lang="ru-RU" sz="2800" dirty="0" smtClean="0">
                <a:solidFill>
                  <a:srgbClr val="C00000"/>
                </a:solidFill>
              </a:rPr>
              <a:t>  Цель: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-поделиться радостью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от общения с кошками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и некоторыми секретами.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Секрет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1-</a:t>
            </a:r>
            <a:r>
              <a:rPr lang="ru-RU" sz="2000" dirty="0" smtClean="0">
                <a:solidFill>
                  <a:schemeClr val="tx1"/>
                </a:solidFill>
              </a:rPr>
              <a:t>узнайте больше о кошках ;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2</a:t>
            </a:r>
            <a:r>
              <a:rPr lang="ru-RU" sz="2000" dirty="0" smtClean="0">
                <a:solidFill>
                  <a:schemeClr val="tx1"/>
                </a:solidFill>
              </a:rPr>
              <a:t>-выучите правила воспитания и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ухода за кошками;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3</a:t>
            </a:r>
            <a:r>
              <a:rPr lang="ru-RU" sz="2000" dirty="0" smtClean="0">
                <a:solidFill>
                  <a:schemeClr val="tx1"/>
                </a:solidFill>
              </a:rPr>
              <a:t> - Покажите своим поведением и учебой, что вы уже готовы отвечать за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err="1" smtClean="0">
                <a:solidFill>
                  <a:schemeClr val="tx1"/>
                </a:solidFill>
              </a:rPr>
              <a:t>за</a:t>
            </a:r>
            <a:r>
              <a:rPr lang="ru-RU" sz="2000" dirty="0" smtClean="0">
                <a:solidFill>
                  <a:schemeClr val="tx1"/>
                </a:solidFill>
              </a:rPr>
              <a:t> свои поступки и за питомца.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643446"/>
            <a:ext cx="3744416" cy="1449850"/>
          </a:xfrm>
        </p:spPr>
        <p:txBody>
          <a:bodyPr>
            <a:normAutofit/>
          </a:bodyPr>
          <a:lstStyle/>
          <a:p>
            <a:pPr marL="0" lvl="0" indent="0">
              <a:buClr>
                <a:srgbClr val="D16349"/>
              </a:buClr>
              <a:buNone/>
            </a:pPr>
            <a:endParaRPr lang="ru-RU" dirty="0">
              <a:solidFill>
                <a:srgbClr val="646B86"/>
              </a:solidFill>
            </a:endParaRPr>
          </a:p>
          <a:p>
            <a:pPr marL="0" lvl="0" indent="0">
              <a:buClr>
                <a:srgbClr val="D16349"/>
              </a:buClr>
              <a:buNone/>
            </a:pPr>
            <a:endParaRPr lang="ru-RU" dirty="0">
              <a:solidFill>
                <a:srgbClr val="646B86"/>
              </a:solidFill>
            </a:endParaRPr>
          </a:p>
          <a:p>
            <a:endParaRPr lang="ru-RU" dirty="0"/>
          </a:p>
        </p:txBody>
      </p:sp>
      <p:pic>
        <p:nvPicPr>
          <p:cNvPr id="2051" name="Picture 3" descr="E:\DSC_0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5023">
            <a:off x="4980197" y="833836"/>
            <a:ext cx="3258970" cy="220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14327119873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3274">
            <a:off x="5943418" y="3477297"/>
            <a:ext cx="2551712" cy="309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ЮЗ\Desktop\стивен\DSC_06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4286256"/>
            <a:ext cx="3332912" cy="23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79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0232" y="260649"/>
            <a:ext cx="6062088" cy="93610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Родственники кошек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07" y="476671"/>
            <a:ext cx="3960440" cy="29523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Мы должны знать, что кошки из семейства кошачьих.</a:t>
            </a:r>
          </a:p>
          <a:p>
            <a:pPr marL="0" indent="0" algn="l">
              <a:buNone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К ним относятся: тигры, леопарды, рыси, львы.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141" y="1400829"/>
            <a:ext cx="2524227" cy="203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http://biology-lessons.com/wp-content/uploads/2012/08/%D0%A0%D1%8B%D1%81%D1%8C1.jpg"/>
          <p:cNvPicPr/>
          <p:nvPr/>
        </p:nvPicPr>
        <p:blipFill>
          <a:blip r:embed="rId3" cstate="print"/>
          <a:srcRect l="10500" t="6667" r="19000" b="4889"/>
          <a:stretch>
            <a:fillRect/>
          </a:stretch>
        </p:blipFill>
        <p:spPr bwMode="auto">
          <a:xfrm>
            <a:off x="3419872" y="1477531"/>
            <a:ext cx="2905388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ordteen.ru/uploads/posts/2012-08/thumbs/1346317687_021.jpg"/>
          <p:cNvPicPr/>
          <p:nvPr/>
        </p:nvPicPr>
        <p:blipFill>
          <a:blip r:embed="rId4" cstate="print"/>
          <a:srcRect l="16836" t="21446" r="17072"/>
          <a:stretch>
            <a:fillRect/>
          </a:stretch>
        </p:blipFill>
        <p:spPr bwMode="auto">
          <a:xfrm>
            <a:off x="357158" y="3071810"/>
            <a:ext cx="2888553" cy="250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tarrrs.ru/wp-content/uploads/2012/12/%D0%BB%D0%B5%D0%B2-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717032"/>
            <a:ext cx="3339018" cy="269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billionnews.ru/uploads/posts/2011-05/1305027222_5.jpg"/>
          <p:cNvPicPr/>
          <p:nvPr/>
        </p:nvPicPr>
        <p:blipFill>
          <a:blip r:embed="rId6" cstate="print"/>
          <a:srcRect l="11064" t="17234" r="17584" b="22846"/>
          <a:stretch>
            <a:fillRect/>
          </a:stretch>
        </p:blipFill>
        <p:spPr bwMode="auto">
          <a:xfrm>
            <a:off x="2320783" y="4338086"/>
            <a:ext cx="3304162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6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Породы бывают разные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83149" y="-2162814"/>
            <a:ext cx="4752528" cy="39316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7" name="Picture 5" descr="C:\Users\ЮЗ\Desktop\scottish-fold-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4504">
            <a:off x="-92833" y="1855182"/>
            <a:ext cx="2732093" cy="234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ЮЗ\Desktop\43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1952">
            <a:off x="6500161" y="816195"/>
            <a:ext cx="3039420" cy="239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ЮЗ\Desktop\egipetskaya-koshka-v-domashnix-usloviyax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6562">
            <a:off x="6048728" y="3443765"/>
            <a:ext cx="3327100" cy="262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ЮЗ\Desktop\09-09-3937414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425">
            <a:off x="-358128" y="4489746"/>
            <a:ext cx="3433960" cy="237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432091">
            <a:off x="993841" y="6291751"/>
            <a:ext cx="1697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Сиамская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 rot="1670863">
            <a:off x="6611531" y="5364481"/>
            <a:ext cx="1660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Сфинкс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 rot="20651575">
            <a:off x="173430" y="332639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Вислоухий Шотландец</a:t>
            </a:r>
            <a:endParaRPr lang="ru-RU" sz="2400" dirty="0"/>
          </a:p>
        </p:txBody>
      </p:sp>
      <p:pic>
        <p:nvPicPr>
          <p:cNvPr id="3081" name="Picture 9" descr="C:\Users\ЮЗ\Desktop\1357286221432_bullet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107">
            <a:off x="3123477" y="4511293"/>
            <a:ext cx="3321397" cy="21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687488">
            <a:off x="2974446" y="5956334"/>
            <a:ext cx="1650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Сибирская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 rot="1036927">
            <a:off x="6795855" y="948588"/>
            <a:ext cx="3140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Вислоухий Британец</a:t>
            </a:r>
            <a:endParaRPr lang="ru-RU" sz="2400" dirty="0"/>
          </a:p>
        </p:txBody>
      </p:sp>
      <p:pic>
        <p:nvPicPr>
          <p:cNvPr id="2050" name="Picture 2" descr="C:\Users\ЮЗ\Downloads\DSC_068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690" y="1537640"/>
            <a:ext cx="3865160" cy="2749756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flipH="1">
            <a:off x="2713690" y="1622961"/>
            <a:ext cx="2367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Бенгальский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1290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ЮЗ\Desktop\стивен\14363384148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0403">
            <a:off x="4921111" y="2042371"/>
            <a:ext cx="3268357" cy="212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Стивен– домашний любимец!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08670"/>
            <a:ext cx="50805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sz="2000" dirty="0"/>
              <a:t>Мы выбрали бенгальского </a:t>
            </a:r>
            <a:r>
              <a:rPr lang="ru-RU" sz="2000" dirty="0" smtClean="0"/>
              <a:t>котика и назвали его Стивен.</a:t>
            </a:r>
          </a:p>
          <a:p>
            <a:r>
              <a:rPr lang="ru-RU" sz="2000" dirty="0" smtClean="0"/>
              <a:t>Он:</a:t>
            </a:r>
            <a:endParaRPr lang="ru-R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Высоко </a:t>
            </a:r>
            <a:r>
              <a:rPr lang="ru-RU" sz="2000" dirty="0" smtClean="0"/>
              <a:t>прыгает</a:t>
            </a:r>
            <a:endParaRPr lang="ru-R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Любит </a:t>
            </a:r>
            <a:r>
              <a:rPr lang="ru-RU" sz="2000" dirty="0"/>
              <a:t>внимание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Ласковый </a:t>
            </a:r>
            <a:r>
              <a:rPr lang="ru-RU" sz="2000" dirty="0"/>
              <a:t>и </a:t>
            </a:r>
            <a:r>
              <a:rPr lang="ru-RU" sz="2000" dirty="0" smtClean="0"/>
              <a:t>игривый</a:t>
            </a:r>
            <a:endParaRPr lang="ru-R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Любит </a:t>
            </a:r>
            <a:r>
              <a:rPr lang="ru-RU" sz="2000" dirty="0"/>
              <a:t>детей </a:t>
            </a:r>
          </a:p>
          <a:p>
            <a:endParaRPr lang="ru-RU" sz="2000" b="1" dirty="0"/>
          </a:p>
        </p:txBody>
      </p:sp>
      <p:pic>
        <p:nvPicPr>
          <p:cNvPr id="1026" name="Picture 2" descr="C:\Users\ЮЗ\Desktop\стивен\14513075297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5564">
            <a:off x="981051" y="3943523"/>
            <a:ext cx="3568518" cy="238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ЮЗ\Desktop\стивен\1451309029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6502">
            <a:off x="4754715" y="4363522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03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4214842" cy="857256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chemeClr val="tx1"/>
                </a:solidFill>
              </a:rPr>
              <a:t>Кошачьи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i="1" dirty="0" smtClean="0">
                <a:solidFill>
                  <a:schemeClr val="tx1"/>
                </a:solidFill>
              </a:rPr>
              <a:t>повадки. </a:t>
            </a:r>
            <a:br>
              <a:rPr lang="ru-RU" sz="4000" i="1" dirty="0" smtClean="0">
                <a:solidFill>
                  <a:schemeClr val="tx1"/>
                </a:solidFill>
              </a:rPr>
            </a:br>
            <a:r>
              <a:rPr lang="ru-RU" sz="4000" i="1" dirty="0" smtClean="0">
                <a:solidFill>
                  <a:srgbClr val="C00000"/>
                </a:solidFill>
              </a:rPr>
              <a:t>У него:</a:t>
            </a: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85794"/>
            <a:ext cx="3682752" cy="3571900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Тонкий слух;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Острое зрение;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Чистоплотность;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Умение ориентироваться в темноте.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8" name="Picture 4" descr="E:\14363470913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96" y="1196752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1" y="3643314"/>
            <a:ext cx="3721413" cy="321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3043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16632"/>
            <a:ext cx="5976664" cy="908811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chemeClr val="tx1"/>
                </a:solidFill>
              </a:rPr>
              <a:t>Нужно быть готовым</a:t>
            </a:r>
            <a:endParaRPr lang="ru-RU" sz="4000" i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08104" y="692696"/>
            <a:ext cx="3528392" cy="434184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Если заводить кошку, надо быть готовым к тому, что хлопоты , конечно, будут. Но радости от того, что в доме есть пушистый любимец, который </a:t>
            </a:r>
            <a:r>
              <a:rPr lang="ru-RU" dirty="0" err="1" smtClean="0"/>
              <a:t>мурлыкает</a:t>
            </a:r>
            <a:r>
              <a:rPr lang="ru-RU" dirty="0" smtClean="0"/>
              <a:t> и встречает вас у дверей, еще больше.</a:t>
            </a:r>
          </a:p>
        </p:txBody>
      </p:sp>
      <p:pic>
        <p:nvPicPr>
          <p:cNvPr id="3074" name="Picture 2" descr="C:\Users\ЮЗ\Desktop\стивен\DSC_06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39574"/>
            <a:ext cx="259578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DSC_06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55798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ЮЗ\Downloads\DSC_06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25443"/>
            <a:ext cx="2991873" cy="405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6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85728"/>
            <a:ext cx="67818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Скажу вам по секрету</a:t>
            </a:r>
            <a:br>
              <a:rPr lang="ru-RU" dirty="0" smtClean="0"/>
            </a:br>
            <a:r>
              <a:rPr lang="ru-RU" sz="4000" dirty="0" smtClean="0"/>
              <a:t>выводы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001056" cy="521497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Узнайте больше о том, как</a:t>
            </a:r>
          </a:p>
          <a:p>
            <a:pPr>
              <a:buNone/>
            </a:pPr>
            <a:r>
              <a:rPr lang="ru-RU" dirty="0" smtClean="0"/>
              <a:t> нужно ухаживать за кошкой;</a:t>
            </a:r>
          </a:p>
          <a:p>
            <a:r>
              <a:rPr lang="ru-RU" dirty="0" smtClean="0"/>
              <a:t>Будьте готовы отвечать за</a:t>
            </a:r>
          </a:p>
          <a:p>
            <a:pPr>
              <a:buNone/>
            </a:pPr>
            <a:r>
              <a:rPr lang="ru-RU" dirty="0" smtClean="0"/>
              <a:t> порядок в доме;</a:t>
            </a:r>
          </a:p>
          <a:p>
            <a:r>
              <a:rPr lang="ru-RU" dirty="0" smtClean="0"/>
              <a:t>Докажите родным, что вы </a:t>
            </a:r>
          </a:p>
          <a:p>
            <a:pPr>
              <a:buNone/>
            </a:pPr>
            <a:r>
              <a:rPr lang="ru-RU" dirty="0" smtClean="0"/>
              <a:t>понимаете – игры с котиком </a:t>
            </a:r>
          </a:p>
          <a:p>
            <a:pPr>
              <a:buNone/>
            </a:pPr>
            <a:r>
              <a:rPr lang="ru-RU" dirty="0" smtClean="0"/>
              <a:t>не должны мешать учебе;</a:t>
            </a:r>
          </a:p>
          <a:p>
            <a:r>
              <a:rPr lang="ru-RU" dirty="0" smtClean="0"/>
              <a:t>Прочитайте с родителями </a:t>
            </a:r>
          </a:p>
          <a:p>
            <a:pPr>
              <a:buNone/>
            </a:pPr>
            <a:r>
              <a:rPr lang="ru-RU" dirty="0" smtClean="0"/>
              <a:t>книгу </a:t>
            </a:r>
            <a:r>
              <a:rPr lang="ru-RU" dirty="0" err="1" smtClean="0"/>
              <a:t>Куклачева</a:t>
            </a:r>
            <a:r>
              <a:rPr lang="ru-RU" dirty="0" smtClean="0"/>
              <a:t> «Уроки Добра»;</a:t>
            </a:r>
          </a:p>
          <a:p>
            <a:r>
              <a:rPr lang="ru-RU" dirty="0" err="1" smtClean="0"/>
              <a:t>Знайте,ученые</a:t>
            </a:r>
            <a:r>
              <a:rPr lang="ru-RU" dirty="0" smtClean="0"/>
              <a:t> доказали, что дети, которые ухаживают за котиками, растут психически здоровыми, уравновешенными. А это значит, что они счастливы!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Расскажите об этом родителям, и они вам обязательно купят вам котика!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E:\Кошки\котики.4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214422"/>
            <a:ext cx="4500562" cy="3269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3681</TotalTime>
  <Words>286</Words>
  <Application>Microsoft Office PowerPoint</Application>
  <PresentationFormat>Экран (4:3)</PresentationFormat>
  <Paragraphs>54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Тема: ПО СЕКРЕТУ ВСЕМУ СВЕТУ</vt:lpstr>
      <vt:lpstr>                     Введение</vt:lpstr>
      <vt:lpstr>  Цель:  -поделиться радостью  от общения с кошками  и некоторыми секретами. Секрет 1-узнайте больше о кошках ; 2-выучите правила воспитания и  ухода за кошками; 3 - Покажите своим поведением и учебой, что вы уже готовы отвечать за  за свои поступки и за питомца.  </vt:lpstr>
      <vt:lpstr>Родственники кошек</vt:lpstr>
      <vt:lpstr>Породы бывают разные</vt:lpstr>
      <vt:lpstr>Стивен– домашний любимец!</vt:lpstr>
      <vt:lpstr>Кошачьи повадки.  У него:</vt:lpstr>
      <vt:lpstr>Нужно быть готовым</vt:lpstr>
      <vt:lpstr>Скажу вам по секрету выводы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СЕКРЕТУ ВСЕМУ СВЕТУ</dc:title>
  <dc:creator>ЮЗ</dc:creator>
  <cp:lastModifiedBy>Костя</cp:lastModifiedBy>
  <cp:revision>85</cp:revision>
  <dcterms:created xsi:type="dcterms:W3CDTF">2016-01-26T16:05:04Z</dcterms:created>
  <dcterms:modified xsi:type="dcterms:W3CDTF">2016-03-29T16:44:39Z</dcterms:modified>
</cp:coreProperties>
</file>