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84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E434C5-0C35-4DCE-B2BC-068C97F57F7D}" type="datetimeFigureOut">
              <a:rPr lang="ru-RU" smtClean="0"/>
              <a:pPr/>
              <a:t>18.07.2019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667812-76FE-46BD-9370-36B15C82C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969461"/>
            <a:ext cx="7772400" cy="295631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</a:rPr>
              <a:t>«Умный конструктор»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861048"/>
            <a:ext cx="7772400" cy="216024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800" dirty="0" smtClean="0"/>
              <a:t>                                   </a:t>
            </a:r>
          </a:p>
          <a:p>
            <a:endParaRPr lang="ru-RU" sz="3800" dirty="0" smtClean="0"/>
          </a:p>
          <a:p>
            <a:pPr algn="ctr"/>
            <a:endParaRPr lang="ru-RU" sz="3800" dirty="0" smtClean="0"/>
          </a:p>
          <a:p>
            <a:pPr algn="ctr"/>
            <a:endParaRPr lang="ru-RU" sz="3800" dirty="0"/>
          </a:p>
          <a:p>
            <a:pPr algn="ctr"/>
            <a:endParaRPr lang="ru-RU" sz="3800" dirty="0" smtClean="0"/>
          </a:p>
          <a:p>
            <a:pPr algn="ctr"/>
            <a:endParaRPr lang="ru-RU" sz="3800" dirty="0"/>
          </a:p>
          <a:p>
            <a:pPr algn="r"/>
            <a:endParaRPr lang="ru-RU" sz="9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Подготовила </a:t>
            </a:r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Воспитатель </a:t>
            </a:r>
            <a:endParaRPr lang="ru-RU" sz="7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7400" dirty="0">
                <a:solidFill>
                  <a:schemeClr val="accent5">
                    <a:lumMod val="75000"/>
                  </a:schemeClr>
                </a:solidFill>
              </a:rPr>
              <a:t>Гулиева </a:t>
            </a:r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А.Н</a:t>
            </a:r>
          </a:p>
          <a:p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МБДОУ </a:t>
            </a:r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Дс</a:t>
            </a:r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№</a:t>
            </a:r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21</a:t>
            </a:r>
          </a:p>
          <a:p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7400" dirty="0" err="1" smtClean="0">
                <a:solidFill>
                  <a:schemeClr val="accent5">
                    <a:lumMod val="75000"/>
                  </a:schemeClr>
                </a:solidFill>
              </a:rPr>
              <a:t>Лесовичок</a:t>
            </a:r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7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7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7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ru-RU" sz="9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endParaRPr lang="ru-RU" sz="9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8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8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36912"/>
            <a:ext cx="5220857" cy="365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92896"/>
            <a:ext cx="8183880" cy="3542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1852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Исходя из целей по развитию  творческих и конструкторских  способностей  дошкольников, в процессе овладения  приемами конструирования из деталей конструктора ЛЕГО, мы решаем  обучающие,  развивающие  и воспитательные задачи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C:\Users\Sony\Desktop\Таня\5IuQOL4ez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283672" cy="419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183880" cy="3974192"/>
          </a:xfrm>
        </p:spPr>
        <p:txBody>
          <a:bodyPr>
            <a:normAutofit/>
          </a:bodyPr>
          <a:lstStyle/>
          <a:p>
            <a:pPr lvl="0"/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 Формировать умение анализировать конструкцию объекта,  ее основные части, устанавливать функциональное назначение каждой из них, определять соответствие форм, размеров, местоположения этих частей тем условиям, в которых конструкция будет использоваться.</a:t>
            </a:r>
            <a:b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 Формировать  конструктивные  умения и навыки  детей на основе ознакомления с основными способами конструирования из  деталей конструктора </a:t>
            </a:r>
            <a:r>
              <a:rPr lang="ru-RU" sz="24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08720"/>
            <a:ext cx="818388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03" y="1052736"/>
            <a:ext cx="8183880" cy="3830176"/>
          </a:xfrm>
        </p:spPr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1.Содействовать развитию </a:t>
            </a:r>
            <a:r>
              <a:rPr lang="ru-RU" sz="27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способностей детей; </a:t>
            </a:r>
            <a:b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2.Развивать образное и пространственное мышление, моторику рук, последовательность в выполнении действий умение выразить свой замысел; </a:t>
            </a:r>
            <a:b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3.Стимулировать интерес к экспериментированию и конструированию как содержательной поисково-познавательной деятельности.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30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628800"/>
            <a:ext cx="8183880" cy="2376264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  <a:endParaRPr lang="ru-RU" sz="24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704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284984"/>
            <a:ext cx="8183880" cy="2750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программы – развитие технического творчества и формирование научно–технической профессиональной ориентации у детей старшего дошкольного возраста средствами LEGO-конструирования. </a:t>
            </a:r>
            <a:endParaRPr lang="ru-RU" dirty="0"/>
          </a:p>
        </p:txBody>
      </p:sp>
      <p:pic>
        <p:nvPicPr>
          <p:cNvPr id="13314" name="Picture 2" descr="C:\Users\Sony\Desktop\Таня\ad8c64d2b0bd5f23f71886ba191a3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816424" cy="3248422"/>
          </a:xfrm>
          <a:prstGeom prst="rect">
            <a:avLst/>
          </a:prstGeom>
          <a:noFill/>
        </p:spPr>
      </p:pic>
      <p:pic>
        <p:nvPicPr>
          <p:cNvPr id="13315" name="Picture 3" descr="C:\Users\Sony\Desktop\Таня\stroim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3922266" cy="316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465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важнейший спутник детства.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«LEGO»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детям учиться, играть и обучаться в игре. </a:t>
            </a:r>
          </a:p>
        </p:txBody>
      </p:sp>
      <p:pic>
        <p:nvPicPr>
          <p:cNvPr id="14338" name="Picture 2" descr="C:\Users\Sony\Desktop\Таня\188e08c91b3f1af5d38cad3be1512409.800_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93096"/>
            <a:ext cx="3312368" cy="2158890"/>
          </a:xfrm>
          <a:prstGeom prst="rect">
            <a:avLst/>
          </a:prstGeom>
          <a:noFill/>
        </p:spPr>
      </p:pic>
      <p:pic>
        <p:nvPicPr>
          <p:cNvPr id="14339" name="Picture 3" descr="C:\Users\Sony\Desktop\Таня\76eaf1df8690c20e03d23daf150a5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3304981" cy="2254449"/>
          </a:xfrm>
          <a:prstGeom prst="rect">
            <a:avLst/>
          </a:prstGeom>
          <a:noFill/>
        </p:spPr>
      </p:pic>
      <p:pic>
        <p:nvPicPr>
          <p:cNvPr id="14340" name="Picture 4" descr="C:\Users\Sony\Desktop\Таня\337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3096"/>
            <a:ext cx="3319264" cy="2212843"/>
          </a:xfrm>
          <a:prstGeom prst="rect">
            <a:avLst/>
          </a:prstGeom>
          <a:noFill/>
        </p:spPr>
      </p:pic>
      <p:pic>
        <p:nvPicPr>
          <p:cNvPr id="14341" name="Picture 5" descr="C:\Users\Sony\Desktop\Таня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16832"/>
            <a:ext cx="3312368" cy="225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0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1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Sony\Desktop\Таня\пр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2688" cy="3951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 занимает значимое место в дошкольном воспитании и является сложным познавательным процессом: ребенок овладевает практическими знаниями, учится выделять существенные признаки, устанавливать отношения и связи между деталями и предметами.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ny\Desktop\Таня\first-lego-school-denmar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312368" cy="2376264"/>
          </a:xfrm>
          <a:prstGeom prst="rect">
            <a:avLst/>
          </a:prstGeom>
          <a:noFill/>
        </p:spPr>
      </p:pic>
      <p:pic>
        <p:nvPicPr>
          <p:cNvPr id="1028" name="Picture 4" descr="C:\Users\Sony\Desktop\Таня\lori-0003567818-bigw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922" y="4077072"/>
            <a:ext cx="365207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8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педагогической практике широко используются разнообразные виды конструирования - из деталей конструктора, крупногабаритных модулей, из бумаги, природных и бросовых материалов. Из всего многообразия конструкторов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представляет собой яркий, красочный, полифункциональный материал, предоставляющий огромные возможности для поисковой и экспериментально-исследовательской деятельности ребёнка.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55" y="3717032"/>
            <a:ext cx="4574610" cy="257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«LEGO» - умная игра, </a:t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Увлекательна, хитра. </a:t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Интересно здесь играть, </a:t>
            </a:r>
            <a:b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Строить, составлять, искать!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ony\Desktop\Таня\for-children-toys-meccanos-1-2.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039577" cy="2353687"/>
          </a:xfrm>
          <a:prstGeom prst="rect">
            <a:avLst/>
          </a:prstGeom>
          <a:noFill/>
        </p:spPr>
      </p:pic>
      <p:pic>
        <p:nvPicPr>
          <p:cNvPr id="3075" name="Picture 3" descr="C:\Users\Sony\Desktop\Таня\hello_html_m48a8ee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024336" cy="2380608"/>
          </a:xfrm>
          <a:prstGeom prst="rect">
            <a:avLst/>
          </a:prstGeom>
          <a:noFill/>
        </p:spPr>
      </p:pic>
      <p:pic>
        <p:nvPicPr>
          <p:cNvPr id="3076" name="Picture 4" descr="C:\Users\Sony\Desktop\Таня\yunyj-stroi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24944"/>
            <a:ext cx="2993844" cy="2160240"/>
          </a:xfrm>
          <a:prstGeom prst="rect">
            <a:avLst/>
          </a:prstGeom>
          <a:noFill/>
        </p:spPr>
      </p:pic>
      <p:pic>
        <p:nvPicPr>
          <p:cNvPr id="3077" name="Picture 5" descr="C:\Users\Sony\Desktop\Таня\лего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96952"/>
            <a:ext cx="3024336" cy="205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    Применение ЛЕГО способствует:</a:t>
            </a:r>
          </a:p>
          <a:p>
            <a:pPr>
              <a:buNone/>
            </a:pPr>
            <a:r>
              <a:rPr lang="ru-RU" sz="2000" dirty="0" smtClean="0"/>
              <a:t>1) развитию у детей сенсорных представлений, поскольку используются детали разной формы, окрашенные в основные цвета</a:t>
            </a:r>
          </a:p>
          <a:p>
            <a:pPr>
              <a:buNone/>
            </a:pPr>
            <a:r>
              <a:rPr lang="ru-RU" sz="2000" dirty="0" smtClean="0"/>
              <a:t>2) развитию и совершенствованию - памяти, внимания, мышления.</a:t>
            </a:r>
          </a:p>
          <a:p>
            <a:pPr>
              <a:buNone/>
            </a:pPr>
            <a:r>
              <a:rPr lang="ru-RU" sz="2000" dirty="0" smtClean="0"/>
              <a:t>3) тренировке пальцев кистей рук, что очень важно для развития мелкой моторики руки и в дальнейшем поможет подготовить руку ребенка  к письму</a:t>
            </a:r>
          </a:p>
          <a:p>
            <a:pPr>
              <a:buNone/>
            </a:pPr>
            <a:r>
              <a:rPr lang="ru-RU" sz="2000" dirty="0" smtClean="0"/>
              <a:t>4)сплочению детского коллектива, формированию чувства симпатии друг к  другу, т.к. дети учатся совместно решать задачи, распределять роли, объяснять друг другу важность данного конструктивного решения.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ony\Desktop\Тан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57125"/>
            <a:ext cx="2858641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Освоение ЛЕГО- конструктора ведётся  последовательно от простого к сложному .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часть освоения ЛЕГО– это упражнение на развитие логического мышления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Её  цель– развитие элементов логического мышления.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Sony\Desktop\Таня\thumbnail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8326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Вторая часть -  конструирование.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Цель второй части - развитие способностей к наглядному моделированию.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>    </a:t>
            </a:r>
            <a:br>
              <a:rPr lang="ru-RU" sz="2400" dirty="0" smtClean="0"/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ny\Desktop\Таня\descr_img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5112568" cy="4243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0801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           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Третья часть -  обыгрывание построек.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Sony\Desktop\Таня\S8003096-umki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20" y="692696"/>
            <a:ext cx="72684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26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Различают три основных вида конструирования: по образцу, по условиям и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замыслу.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подготовительной группы характерна работа с мелким конструктором   и  усложнение  моделей.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0762"/>
          <a:stretch/>
        </p:blipFill>
        <p:spPr>
          <a:xfrm>
            <a:off x="1363732" y="2564904"/>
            <a:ext cx="646225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219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Times New Roman</vt:lpstr>
      <vt:lpstr>Verdana</vt:lpstr>
      <vt:lpstr>Wingdings 2</vt:lpstr>
      <vt:lpstr>Аспект</vt:lpstr>
      <vt:lpstr>«Умный конструктор»</vt:lpstr>
      <vt:lpstr>Презентация PowerPoint</vt:lpstr>
      <vt:lpstr>Презентация PowerPoint</vt:lpstr>
      <vt:lpstr>   «LEGO» - умная игра,  Увлекательна, хитра.  Интересно здесь играть,  Строить, составлять, искать!  </vt:lpstr>
      <vt:lpstr>Презентация PowerPoint</vt:lpstr>
      <vt:lpstr>     Освоение ЛЕГО- конструктора ведётся  последовательно от простого к сложному . Первая часть освоения ЛЕГО– это упражнение на развитие логического мышления. Её  цель– развитие элементов логического мышления. </vt:lpstr>
      <vt:lpstr>     Вторая часть -  конструирование. Цель второй части - развитие способностей к наглядному моделированию.        </vt:lpstr>
      <vt:lpstr>            Третья часть -  обыгрывание построек. </vt:lpstr>
      <vt:lpstr>Презентация PowerPoint</vt:lpstr>
      <vt:lpstr>Презентация PowerPoint</vt:lpstr>
      <vt:lpstr>1. Формировать умение анализировать конструкцию объекта,  ее основные части, устанавливать функциональное назначение каждой из них, определять соответствие форм, размеров, местоположения этих частей тем условиям, в которых конструкция будет использоваться. 2. Формировать  конструктивные  умения и навыки  детей на основе ознакомления с основными способами конструирования из  деталей конструктора Лего;  </vt:lpstr>
      <vt:lpstr>1.Содействовать развитию креативных способностей детей;  2.Развивать образное и пространственное мышление, моторику рук, последовательность в выполнении действий умение выразить свой замысел;  3.Стимулировать интерес к экспериментированию и конструированию как содержательной поисково-познавательной деятельности.  </vt:lpstr>
      <vt:lpstr>Формировать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Лего- конструктора в развитии интеллектуальных способностей детей дошкольного возраста.</dc:title>
  <dc:creator>Sony</dc:creator>
  <cp:lastModifiedBy>Пользователь Windows</cp:lastModifiedBy>
  <cp:revision>25</cp:revision>
  <dcterms:created xsi:type="dcterms:W3CDTF">2015-12-06T12:38:57Z</dcterms:created>
  <dcterms:modified xsi:type="dcterms:W3CDTF">2019-07-18T12:40:46Z</dcterms:modified>
</cp:coreProperties>
</file>