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77" r:id="rId4"/>
    <p:sldId id="278" r:id="rId5"/>
    <p:sldId id="272" r:id="rId6"/>
    <p:sldId id="261" r:id="rId7"/>
    <p:sldId id="268" r:id="rId8"/>
    <p:sldId id="267" r:id="rId9"/>
    <p:sldId id="266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8047-96D3-4E02-8D93-F3D29C032C2A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EAA37-A655-4CD5-9492-5581B56E73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8D30-198C-4680-AB12-378B3D4EF386}" type="datetimeFigureOut">
              <a:rPr lang="ru-RU" smtClean="0"/>
              <a:pPr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0E25-CE7C-4964-9CCE-BA63ACC428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529538" cy="16430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Игра с фонариком</a:t>
            </a:r>
            <a:br>
              <a:rPr lang="ru-RU" dirty="0" smtClean="0"/>
            </a:br>
            <a:r>
              <a:rPr lang="ru-RU" dirty="0" smtClean="0"/>
              <a:t>«Чем обедал Панда»</a:t>
            </a:r>
            <a:endParaRPr lang="ru-RU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 l="33492" t="20703" r="18795" b="16992"/>
          <a:stretch>
            <a:fillRect/>
          </a:stretch>
        </p:blipFill>
        <p:spPr bwMode="auto">
          <a:xfrm>
            <a:off x="1714480" y="2357430"/>
            <a:ext cx="5643602" cy="4143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4643446"/>
            <a:ext cx="790098" cy="714380"/>
          </a:xfrm>
          <a:prstGeom prst="rect">
            <a:avLst/>
          </a:prstGeom>
        </p:spPr>
      </p:pic>
      <p:pic>
        <p:nvPicPr>
          <p:cNvPr id="6" name="Рисунок 5" descr="hello_html_m674b2e1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643446"/>
            <a:ext cx="500066" cy="6635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arbu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643314"/>
            <a:ext cx="1357322" cy="1274186"/>
          </a:xfrm>
          <a:prstGeom prst="rect">
            <a:avLst/>
          </a:prstGeom>
        </p:spPr>
      </p:pic>
      <p:pic>
        <p:nvPicPr>
          <p:cNvPr id="10" name="Рисунок 9" descr="disney-princess-castle-png-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571876"/>
            <a:ext cx="1071570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044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3714752"/>
            <a:ext cx="1263330" cy="1245564"/>
          </a:xfrm>
          <a:prstGeom prst="rect">
            <a:avLst/>
          </a:prstGeom>
        </p:spPr>
      </p:pic>
      <p:pic>
        <p:nvPicPr>
          <p:cNvPr id="11" name="Рисунок 10" descr="2357934df2040c0.jpg"/>
          <p:cNvPicPr>
            <a:picLocks noChangeAspect="1"/>
          </p:cNvPicPr>
          <p:nvPr/>
        </p:nvPicPr>
        <p:blipFill>
          <a:blip r:embed="rId3"/>
          <a:srcRect b="20937"/>
          <a:stretch>
            <a:fillRect/>
          </a:stretch>
        </p:blipFill>
        <p:spPr>
          <a:xfrm>
            <a:off x="5357818" y="3571876"/>
            <a:ext cx="1286338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9b354ee4f3b88876cf6ebc09be46b6a.jpg"/>
          <p:cNvPicPr>
            <a:picLocks noChangeAspect="1"/>
          </p:cNvPicPr>
          <p:nvPr/>
        </p:nvPicPr>
        <p:blipFill>
          <a:blip r:embed="rId2" cstate="print"/>
          <a:srcRect l="16667" t="11094" r="11111" b="11248"/>
          <a:stretch>
            <a:fillRect/>
          </a:stretch>
        </p:blipFill>
        <p:spPr>
          <a:xfrm>
            <a:off x="1142976" y="3615838"/>
            <a:ext cx="1285884" cy="1384798"/>
          </a:xfrm>
          <a:prstGeom prst="rect">
            <a:avLst/>
          </a:prstGeom>
        </p:spPr>
      </p:pic>
      <p:pic>
        <p:nvPicPr>
          <p:cNvPr id="10" name="Рисунок 9" descr="565be70ed621f.png"/>
          <p:cNvPicPr>
            <a:picLocks noChangeAspect="1"/>
          </p:cNvPicPr>
          <p:nvPr/>
        </p:nvPicPr>
        <p:blipFill>
          <a:blip r:embed="rId3" cstate="print"/>
          <a:srcRect l="17969" t="13889" r="19531" b="20833"/>
          <a:stretch>
            <a:fillRect/>
          </a:stretch>
        </p:blipFill>
        <p:spPr>
          <a:xfrm>
            <a:off x="5429256" y="3929066"/>
            <a:ext cx="1214446" cy="7134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peter-rabbit-images-clip-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714752"/>
            <a:ext cx="1214446" cy="1214446"/>
          </a:xfrm>
          <a:prstGeom prst="rect">
            <a:avLst/>
          </a:prstGeom>
        </p:spPr>
      </p:pic>
      <p:pic>
        <p:nvPicPr>
          <p:cNvPr id="8" name="Рисунок 7" descr="8a2ae17a-e27d-4e44-854d-2f413dbeac31.jpg"/>
          <p:cNvPicPr>
            <a:picLocks noChangeAspect="1"/>
          </p:cNvPicPr>
          <p:nvPr/>
        </p:nvPicPr>
        <p:blipFill>
          <a:blip r:embed="rId3" cstate="print"/>
          <a:srcRect l="14062" t="3125" r="14062" b="5208"/>
          <a:stretch>
            <a:fillRect/>
          </a:stretch>
        </p:blipFill>
        <p:spPr>
          <a:xfrm>
            <a:off x="5286380" y="3643314"/>
            <a:ext cx="1357322" cy="12983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785794"/>
            <a:ext cx="7358114" cy="32861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7" y="1214422"/>
            <a:ext cx="7786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Игра «Чем обедал Хомячок»</a:t>
            </a:r>
            <a:endParaRPr lang="ru-RU" dirty="0"/>
          </a:p>
          <a:p>
            <a:r>
              <a:rPr lang="ru-RU" b="1" i="1" dirty="0"/>
              <a:t>Цель</a:t>
            </a:r>
            <a:r>
              <a:rPr lang="ru-RU" b="1" i="1" dirty="0" smtClean="0"/>
              <a:t>:</a:t>
            </a:r>
          </a:p>
          <a:p>
            <a:r>
              <a:rPr lang="ru-RU" b="1" dirty="0" smtClean="0"/>
              <a:t> </a:t>
            </a:r>
            <a:r>
              <a:rPr lang="ru-RU" dirty="0"/>
              <a:t>Учить классифицировать предметы по существенным признакам, закрепление слов-обобщений. Развивать речь и память.</a:t>
            </a:r>
          </a:p>
          <a:p>
            <a:r>
              <a:rPr lang="ru-RU" b="1" i="1" dirty="0"/>
              <a:t>Ход игры</a:t>
            </a:r>
            <a:r>
              <a:rPr lang="ru-RU" i="1" dirty="0"/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помощи фонарика просвечивается живот </a:t>
            </a:r>
            <a:r>
              <a:rPr lang="ru-RU" dirty="0" smtClean="0"/>
              <a:t>панды </a:t>
            </a:r>
            <a:r>
              <a:rPr lang="ru-RU" dirty="0"/>
              <a:t>и видно предмет. Ребенок проговаривает предложение: </a:t>
            </a:r>
            <a:r>
              <a:rPr lang="ru-RU" dirty="0" smtClean="0"/>
              <a:t>«</a:t>
            </a:r>
            <a:r>
              <a:rPr lang="ru-RU" dirty="0"/>
              <a:t> П</a:t>
            </a:r>
            <a:r>
              <a:rPr lang="ru-RU" dirty="0" smtClean="0"/>
              <a:t>анда </a:t>
            </a:r>
            <a:r>
              <a:rPr lang="ru-RU" dirty="0"/>
              <a:t>съел….».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000527" cy="6000792"/>
          </a:xfrm>
          <a:prstGeom prst="rect">
            <a:avLst/>
          </a:prstGeom>
        </p:spPr>
      </p:pic>
      <p:pic>
        <p:nvPicPr>
          <p:cNvPr id="5" name="Рисунок 4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166"/>
            <a:ext cx="4071965" cy="61436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4000527" cy="6000792"/>
          </a:xfrm>
          <a:prstGeom prst="rect">
            <a:avLst/>
          </a:prstGeom>
        </p:spPr>
      </p:pic>
      <p:pic>
        <p:nvPicPr>
          <p:cNvPr id="5" name="Рисунок 4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166"/>
            <a:ext cx="4071965" cy="61436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714752"/>
            <a:ext cx="1269398" cy="1147747"/>
          </a:xfrm>
          <a:prstGeom prst="rect">
            <a:avLst/>
          </a:prstGeom>
        </p:spPr>
      </p:pic>
      <p:pic>
        <p:nvPicPr>
          <p:cNvPr id="10" name="Рисунок 9" descr="umbrella-vector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643314"/>
            <a:ext cx="1051560" cy="12321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fence_PNG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3643314"/>
            <a:ext cx="1394883" cy="1379759"/>
          </a:xfrm>
          <a:prstGeom prst="rect">
            <a:avLst/>
          </a:prstGeom>
        </p:spPr>
      </p:pic>
      <p:pic>
        <p:nvPicPr>
          <p:cNvPr id="10" name="Рисунок 9" descr="hello_html_m674b2e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3786190"/>
            <a:ext cx="825353" cy="1095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epositphotos_31116877-stock-photo-long-haired-goat-with-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876"/>
            <a:ext cx="1380822" cy="1340329"/>
          </a:xfrm>
          <a:prstGeom prst="rect">
            <a:avLst/>
          </a:prstGeom>
        </p:spPr>
      </p:pic>
      <p:pic>
        <p:nvPicPr>
          <p:cNvPr id="10" name="Рисунок 9" descr="ed9205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500438"/>
            <a:ext cx="1500198" cy="15001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14290"/>
          <a:ext cx="8501122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6357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42976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643314"/>
            <a:ext cx="1285884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0669da865a2cc622b71ef7126055d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876"/>
            <a:ext cx="1339898" cy="1347190"/>
          </a:xfrm>
          <a:prstGeom prst="rect">
            <a:avLst/>
          </a:prstGeom>
        </p:spPr>
      </p:pic>
      <p:pic>
        <p:nvPicPr>
          <p:cNvPr id="10" name="Рисунок 9" descr="228541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643314"/>
            <a:ext cx="1022342" cy="1333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48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Игра с фонариком «Чем обедал Панда»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с фонариком «Чем обедал Панда»</dc:title>
  <dc:creator>Windows User</dc:creator>
  <cp:lastModifiedBy>Windows User</cp:lastModifiedBy>
  <cp:revision>4</cp:revision>
  <dcterms:created xsi:type="dcterms:W3CDTF">2019-02-24T14:04:35Z</dcterms:created>
  <dcterms:modified xsi:type="dcterms:W3CDTF">2019-05-14T11:55:42Z</dcterms:modified>
</cp:coreProperties>
</file>