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C1397-0989-4E42-940F-20CA7510D4CF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5F6-3996-4E23-AA3F-048DEF861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80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C1397-0989-4E42-940F-20CA7510D4CF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5F6-3996-4E23-AA3F-048DEF861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01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C1397-0989-4E42-940F-20CA7510D4CF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5F6-3996-4E23-AA3F-048DEF861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741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C1397-0989-4E42-940F-20CA7510D4CF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5F6-3996-4E23-AA3F-048DEF861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734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C1397-0989-4E42-940F-20CA7510D4CF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5F6-3996-4E23-AA3F-048DEF861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5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C1397-0989-4E42-940F-20CA7510D4CF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5F6-3996-4E23-AA3F-048DEF861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530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C1397-0989-4E42-940F-20CA7510D4CF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5F6-3996-4E23-AA3F-048DEF861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78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C1397-0989-4E42-940F-20CA7510D4CF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5F6-3996-4E23-AA3F-048DEF861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56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C1397-0989-4E42-940F-20CA7510D4CF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5F6-3996-4E23-AA3F-048DEF861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384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C1397-0989-4E42-940F-20CA7510D4CF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5F6-3996-4E23-AA3F-048DEF861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200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C1397-0989-4E42-940F-20CA7510D4CF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0D5F6-3996-4E23-AA3F-048DEF861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800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C1397-0989-4E42-940F-20CA7510D4CF}" type="datetimeFigureOut">
              <a:rPr lang="ru-RU" smtClean="0"/>
              <a:t>13.08.2019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0D5F6-3996-4E23-AA3F-048DEF861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6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572000" cy="685799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427984" y="0"/>
            <a:ext cx="464743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58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157" y="0"/>
            <a:ext cx="4904184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823520" y="36851"/>
            <a:ext cx="4320480" cy="632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302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Экран (4:3)</PresentationFormat>
  <Paragraphs>0</Paragraphs>
  <Slides>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3" baseType="lpstr"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Куронен Арсений</dc:creator>
  <cp:lastModifiedBy>Куронен Арсений</cp:lastModifiedBy>
  <cp:revision>6</cp:revision>
  <dcterms:created xsi:type="dcterms:W3CDTF">2019-08-13T08:34:57Z</dcterms:created>
  <dcterms:modified xsi:type="dcterms:W3CDTF">2019-08-13T08:56:51Z</dcterms:modified>
</cp:coreProperties>
</file>