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1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63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50FA516-B011-4589-881A-09DDA40C70E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A6933D-5EE0-4E7E-A050-6728EB555E0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60840" cy="393440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Как стать «крутым» и продвинутым…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Подросткам, родителям, дедушкам и бабушкам, всем взрослым…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315200" cy="864096"/>
          </a:xfrm>
        </p:spPr>
        <p:txBody>
          <a:bodyPr/>
          <a:lstStyle/>
          <a:p>
            <a:pPr algn="ctr"/>
            <a:r>
              <a:rPr lang="ru-RU" dirty="0" smtClean="0"/>
              <a:t>ПАРАДИГМА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Предположения.</a:t>
            </a:r>
          </a:p>
          <a:p>
            <a:r>
              <a:rPr lang="ru-RU" sz="3600" dirty="0" smtClean="0"/>
              <a:t>Это твоя точка зрения, твоё восприятие, критерий оценки, убеждение.</a:t>
            </a:r>
          </a:p>
          <a:p>
            <a:r>
              <a:rPr lang="ru-RU" sz="3600" dirty="0" smtClean="0"/>
              <a:t>Часто не соответствует реальности, ограничивает нас.</a:t>
            </a:r>
          </a:p>
          <a:p>
            <a:r>
              <a:rPr lang="ru-RU" sz="3600" dirty="0" smtClean="0"/>
              <a:t>Подобна очкам, через которые ты смотришь на мир.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961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800199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Представление о себе.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7"/>
            <a:ext cx="8640960" cy="42485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Если мои представления о себе искажены, что нужно сделать, чтобы их исправить?</a:t>
            </a:r>
          </a:p>
          <a:p>
            <a:pPr marL="45720" indent="0">
              <a:buNone/>
            </a:pPr>
            <a:r>
              <a:rPr lang="ru-RU" sz="3600" dirty="0" smtClean="0"/>
              <a:t>Сдвиг парадигмы – смена восприятия самого себя.</a:t>
            </a:r>
          </a:p>
          <a:p>
            <a:pPr marL="45720" indent="0">
              <a:buNone/>
            </a:pPr>
            <a:endParaRPr lang="ru-RU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5181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6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795"/>
            <a:ext cx="7315200" cy="5208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Общаться с теми, кто верит в тебя и укрепляет твою уверенность в себе.</a:t>
            </a:r>
          </a:p>
          <a:p>
            <a:pPr marL="45720" indent="0">
              <a:buNone/>
            </a:pPr>
            <a:endParaRPr lang="ru-RU" sz="4400" dirty="0"/>
          </a:p>
          <a:p>
            <a:pPr marL="45720" indent="0">
              <a:buNone/>
            </a:pPr>
            <a:r>
              <a:rPr lang="ru-RU" sz="4400" dirty="0" smtClean="0"/>
              <a:t>«Узнав, каким хочет тебя видеть Высший разум, ты пробудился бы и никогда больше не был бы прежним!»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5674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81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Представления о других людях.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Ты не можешь видеть всей картины происходящего, как муравей не видит человека, находясь у его ног.</a:t>
            </a:r>
          </a:p>
          <a:p>
            <a:r>
              <a:rPr lang="ru-RU" sz="2800" dirty="0" smtClean="0"/>
              <a:t>Мы часто судим о людях, не зная всех фактов.</a:t>
            </a:r>
          </a:p>
          <a:p>
            <a:r>
              <a:rPr lang="ru-RU" sz="2800" dirty="0" smtClean="0"/>
              <a:t>Часто представления о других неполны, ошибочны или совершенно не соответствуют реальности.</a:t>
            </a:r>
          </a:p>
          <a:p>
            <a:r>
              <a:rPr lang="ru-RU" sz="2800" dirty="0" smtClean="0"/>
              <a:t>Необходимо оставаться открытым к новой информации, к новым идеям и точкам зрения и быть готовым изменить свои парадигмы, если нам стало ясно, что они ошибочны.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85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577049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1350"/>
            <a:ext cx="6480720" cy="8032225"/>
          </a:xfrm>
        </p:spPr>
      </p:pic>
    </p:spTree>
    <p:extLst>
      <p:ext uri="{BB962C8B-B14F-4D97-AF65-F5344CB8AC3E}">
        <p14:creationId xmlns:p14="http://schemas.microsoft.com/office/powerpoint/2010/main" val="393437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27280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7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052735"/>
          </a:xfrm>
        </p:spPr>
        <p:txBody>
          <a:bodyPr/>
          <a:lstStyle/>
          <a:p>
            <a:r>
              <a:rPr lang="ru-RU" dirty="0" smtClean="0"/>
              <a:t>Представления о жизни.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94116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Представление о мире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31423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69833"/>
            <a:ext cx="8640960" cy="3539527"/>
          </a:xfrm>
        </p:spPr>
        <p:txBody>
          <a:bodyPr/>
          <a:lstStyle/>
          <a:p>
            <a:r>
              <a:rPr lang="ru-RU" sz="3200" dirty="0"/>
              <a:t>Какова движущая сила моей жизни?</a:t>
            </a:r>
          </a:p>
          <a:p>
            <a:r>
              <a:rPr lang="ru-RU" sz="3200" dirty="0"/>
              <a:t>О чём я чаще всего думаю?</a:t>
            </a:r>
          </a:p>
          <a:p>
            <a:r>
              <a:rPr lang="ru-RU" sz="3200" dirty="0"/>
              <a:t>Кем или чем я одержим?</a:t>
            </a:r>
          </a:p>
          <a:p>
            <a:r>
              <a:rPr lang="ru-RU" sz="3200" dirty="0"/>
              <a:t>Центр жизни – это то, что для тебя важнее всего…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1154097"/>
          </a:xfrm>
        </p:spPr>
        <p:txBody>
          <a:bodyPr/>
          <a:lstStyle/>
          <a:p>
            <a:r>
              <a:rPr lang="ru-RU" dirty="0" smtClean="0"/>
              <a:t>Кто 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46085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Твой постоянный спутник.</a:t>
            </a:r>
          </a:p>
          <a:p>
            <a:r>
              <a:rPr lang="ru-RU" sz="2400" dirty="0" smtClean="0"/>
              <a:t>Самый верный помощник или самое тяжкое бремя.</a:t>
            </a:r>
          </a:p>
          <a:p>
            <a:r>
              <a:rPr lang="ru-RU" sz="2400" dirty="0" smtClean="0"/>
              <a:t>Толкая тебя вверх или тяну вниз, к неудаче.</a:t>
            </a:r>
          </a:p>
          <a:p>
            <a:r>
              <a:rPr lang="ru-RU" sz="2400" dirty="0" smtClean="0"/>
              <a:t>Я полностью в твоём распоряжении.</a:t>
            </a:r>
          </a:p>
          <a:p>
            <a:r>
              <a:rPr lang="ru-RU" sz="2400" dirty="0" smtClean="0"/>
              <a:t>Мною легко управлять – нужно просто быть твёрдым.</a:t>
            </a:r>
          </a:p>
          <a:p>
            <a:r>
              <a:rPr lang="ru-RU" sz="2400" dirty="0" smtClean="0"/>
              <a:t>Покажи мне, как именно нужно делать, и после нескольких уроков я буду выполнять это автоматически.</a:t>
            </a:r>
          </a:p>
          <a:p>
            <a:r>
              <a:rPr lang="ru-RU" sz="2400" dirty="0" smtClean="0"/>
              <a:t>Я слуга всех выдающихся людей, и увы, я слуга всех неудачников…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758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Я ТВОЯ ПРИВЫЧКА!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8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23762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Почему важно думать о своих привычках?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Сначала мы создаём привычки, а потом привычки создают нас.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507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приводит к успеху?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8712968" cy="482457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Будь </a:t>
            </a:r>
            <a:r>
              <a:rPr lang="ru-RU" dirty="0" err="1" smtClean="0">
                <a:solidFill>
                  <a:srgbClr val="FF0000"/>
                </a:solidFill>
              </a:rPr>
              <a:t>проактивен</a:t>
            </a:r>
            <a:r>
              <a:rPr lang="ru-RU" dirty="0" smtClean="0">
                <a:solidFill>
                  <a:srgbClr val="FF0000"/>
                </a:solidFill>
              </a:rPr>
              <a:t> - ВОЗЬМИ НА СЕБЯ ОТВЕТСТВЕННОСТЬ ЗА СВОЮ ЖИЗНЬ!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Начинай, представляя конечную цель – ОПРЕДЕЛИ СВОЮ МИССИЮ И ЦЕЛИ В ЖИЗНИ.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Начинай с самого важного – РАССТАВЛЯЙ ПРИОРИТЕТЫ И В ПЕРВУЮ ОЧЕРЕДЬ ДЕЛАЙ САМОЕ ВАЖНОЕ.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Действуй по принципу «выиграть – выиграть» - ВЫИГРАТЬ МОЖЕТ КАЖДЫЙ!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Сначала стремись понять, потом быть </a:t>
            </a:r>
            <a:r>
              <a:rPr lang="ru-RU" dirty="0" err="1" smtClean="0">
                <a:solidFill>
                  <a:srgbClr val="FFC000"/>
                </a:solidFill>
              </a:rPr>
              <a:t>пОнятым</a:t>
            </a:r>
            <a:r>
              <a:rPr lang="ru-RU" dirty="0" smtClean="0">
                <a:solidFill>
                  <a:srgbClr val="FFC000"/>
                </a:solidFill>
              </a:rPr>
              <a:t> - ИСКРЕННЕ СЛУШАЙ ДРУГИХ ЛЮДЕЙ.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Синергия – СОТРУДНИЧАЙ С ДРУГИМИ, ЧТОБЫ ДОСТИЧЬ БОЛЬШЕГО.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«Затачивай пилу» – РЕГУЛЯРНО ОБНОВЛЯЙ СЕБЯ».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Навыки неудачников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5"/>
            <a:ext cx="8424936" cy="48245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Просто реагируй</a:t>
            </a:r>
          </a:p>
          <a:p>
            <a:r>
              <a:rPr lang="ru-RU" sz="3200" dirty="0" smtClean="0"/>
              <a:t>Не думай о будущем.</a:t>
            </a:r>
          </a:p>
          <a:p>
            <a:r>
              <a:rPr lang="ru-RU" sz="3200" dirty="0" smtClean="0"/>
              <a:t>Откладывай самое важное на потом.</a:t>
            </a:r>
          </a:p>
          <a:p>
            <a:r>
              <a:rPr lang="ru-RU" sz="3200" dirty="0" smtClean="0"/>
              <a:t>Думай в духе «выиграть – проиграть».</a:t>
            </a:r>
          </a:p>
          <a:p>
            <a:r>
              <a:rPr lang="ru-RU" sz="3200" dirty="0" smtClean="0"/>
              <a:t>Сначала говори, а потом делай вид, что слушаешь.</a:t>
            </a:r>
          </a:p>
          <a:p>
            <a:r>
              <a:rPr lang="ru-RU" sz="3200" dirty="0" smtClean="0"/>
              <a:t>Ни с кем не сотрудничай.</a:t>
            </a:r>
          </a:p>
          <a:p>
            <a:r>
              <a:rPr lang="ru-RU" sz="3200" dirty="0" smtClean="0"/>
              <a:t>Не заботься о себе.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226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2438164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Привычки – это то, что мы делаем регулярно.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ХОРОШИЕ ПРИВЫЧКИ</a:t>
            </a:r>
          </a:p>
          <a:p>
            <a:r>
              <a:rPr lang="ru-RU" sz="2800" dirty="0" smtClean="0"/>
              <a:t>ДУРНЫЕ ПРИВЫЧКИ</a:t>
            </a:r>
          </a:p>
          <a:p>
            <a:r>
              <a:rPr lang="ru-RU" sz="2800" dirty="0" smtClean="0"/>
              <a:t>ПРИВЫЧКИ, КОТОРЫЕ НЕ ИМЕЮТ ЗНАЧЕНИЯ.</a:t>
            </a:r>
          </a:p>
          <a:p>
            <a:pPr marL="45720" indent="0">
              <a:buNone/>
            </a:pPr>
            <a:r>
              <a:rPr lang="ru-RU" sz="2800" dirty="0" smtClean="0"/>
              <a:t>ВАЖНО!!!</a:t>
            </a:r>
          </a:p>
          <a:p>
            <a:pPr marL="45720" indent="0">
              <a:buNone/>
            </a:pPr>
            <a:r>
              <a:rPr lang="ru-RU" sz="2800" dirty="0" smtClean="0"/>
              <a:t>Привычки могут появляться от сознательного или бессознательного поведения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054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ru-RU" dirty="0" err="1" smtClean="0"/>
              <a:t>Сэмюэль</a:t>
            </a:r>
            <a:r>
              <a:rPr lang="ru-RU" dirty="0" smtClean="0"/>
              <a:t> </a:t>
            </a:r>
            <a:r>
              <a:rPr lang="ru-RU" dirty="0" err="1" smtClean="0"/>
              <a:t>Смайлс</a:t>
            </a:r>
            <a:r>
              <a:rPr lang="ru-RU" dirty="0" smtClean="0"/>
              <a:t>, поэт.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8" y="1650242"/>
            <a:ext cx="8212024" cy="50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0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315200" cy="864096"/>
          </a:xfrm>
        </p:spPr>
        <p:txBody>
          <a:bodyPr/>
          <a:lstStyle/>
          <a:p>
            <a:r>
              <a:rPr lang="ru-RU" dirty="0" smtClean="0"/>
              <a:t>Наши занятия помогут тебе: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Взять под контроль свою жизнь.</a:t>
            </a:r>
          </a:p>
          <a:p>
            <a:r>
              <a:rPr lang="ru-RU" sz="2800" dirty="0" smtClean="0"/>
              <a:t>Улучшить отношения с друзьями.</a:t>
            </a:r>
          </a:p>
          <a:p>
            <a:r>
              <a:rPr lang="ru-RU" sz="2800" dirty="0" smtClean="0"/>
              <a:t>Принимать более удачные решения.</a:t>
            </a:r>
          </a:p>
          <a:p>
            <a:r>
              <a:rPr lang="ru-RU" sz="2800" dirty="0" smtClean="0"/>
              <a:t>Ладить с родителями.</a:t>
            </a:r>
          </a:p>
          <a:p>
            <a:r>
              <a:rPr lang="ru-RU" sz="2800" dirty="0" smtClean="0"/>
              <a:t>Преодолеть свои зависимости.</a:t>
            </a:r>
          </a:p>
          <a:p>
            <a:r>
              <a:rPr lang="ru-RU" sz="2800" dirty="0" smtClean="0"/>
              <a:t>Определить свои ценности и расставить приоритеты.</a:t>
            </a:r>
          </a:p>
          <a:p>
            <a:r>
              <a:rPr lang="ru-RU" sz="2800" dirty="0" smtClean="0"/>
              <a:t>Делать больше за меньшее время.</a:t>
            </a:r>
          </a:p>
          <a:p>
            <a:r>
              <a:rPr lang="ru-RU" sz="2800" dirty="0" smtClean="0"/>
              <a:t>Обрести уверенность в себе.</a:t>
            </a:r>
          </a:p>
          <a:p>
            <a:r>
              <a:rPr lang="ru-RU" sz="2800" dirty="0" smtClean="0"/>
              <a:t>Стать счастливым.</a:t>
            </a:r>
          </a:p>
          <a:p>
            <a:r>
              <a:rPr lang="ru-RU" sz="2800" dirty="0" smtClean="0"/>
              <a:t>Найти баланс между школой, друзьями и всем прочим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3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106</TotalTime>
  <Words>564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Как стать «крутым» и продвинутым…</vt:lpstr>
      <vt:lpstr>Кто я?</vt:lpstr>
      <vt:lpstr>Я ТВОЯ ПРИВЫЧКА!</vt:lpstr>
      <vt:lpstr>Почему важно думать о своих привычках?</vt:lpstr>
      <vt:lpstr>Что приводит к успеху?</vt:lpstr>
      <vt:lpstr>Навыки неудачников</vt:lpstr>
      <vt:lpstr>Привычки – это то, что мы делаем регулярно.</vt:lpstr>
      <vt:lpstr>Сэмюэль Смайлс, поэт.</vt:lpstr>
      <vt:lpstr>Наши занятия помогут тебе:</vt:lpstr>
      <vt:lpstr>ПАРАДИГМА</vt:lpstr>
      <vt:lpstr>Представление о себе.</vt:lpstr>
      <vt:lpstr>Презентация PowerPoint</vt:lpstr>
      <vt:lpstr>Презентация PowerPoint</vt:lpstr>
      <vt:lpstr>Представления о других людях.</vt:lpstr>
      <vt:lpstr>Презентация PowerPoint</vt:lpstr>
      <vt:lpstr>Презентация PowerPoint</vt:lpstr>
      <vt:lpstr>Представления о жизни.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стать «крутым» и продвинутым…</dc:title>
  <dc:creator>Надежда Пикулева</dc:creator>
  <cp:lastModifiedBy>DC-101B</cp:lastModifiedBy>
  <cp:revision>11</cp:revision>
  <dcterms:created xsi:type="dcterms:W3CDTF">2016-11-05T02:37:51Z</dcterms:created>
  <dcterms:modified xsi:type="dcterms:W3CDTF">2019-08-23T13:55:29Z</dcterms:modified>
</cp:coreProperties>
</file>