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312" r:id="rId3"/>
    <p:sldId id="353" r:id="rId4"/>
    <p:sldId id="354" r:id="rId5"/>
    <p:sldId id="257" r:id="rId6"/>
    <p:sldId id="366" r:id="rId7"/>
    <p:sldId id="367" r:id="rId8"/>
    <p:sldId id="374" r:id="rId9"/>
    <p:sldId id="274" r:id="rId10"/>
    <p:sldId id="297" r:id="rId11"/>
    <p:sldId id="298" r:id="rId12"/>
    <p:sldId id="279" r:id="rId13"/>
    <p:sldId id="369" r:id="rId14"/>
    <p:sldId id="359" r:id="rId15"/>
    <p:sldId id="275" r:id="rId16"/>
    <p:sldId id="276" r:id="rId17"/>
    <p:sldId id="267" r:id="rId18"/>
    <p:sldId id="280" r:id="rId19"/>
    <p:sldId id="264" r:id="rId20"/>
    <p:sldId id="372" r:id="rId21"/>
    <p:sldId id="3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73E"/>
    <a:srgbClr val="F98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003" autoAdjust="0"/>
    <p:restoredTop sz="94660"/>
  </p:normalViewPr>
  <p:slideViewPr>
    <p:cSldViewPr>
      <p:cViewPr varScale="1">
        <p:scale>
          <a:sx n="74" d="100"/>
          <a:sy n="74" d="100"/>
        </p:scale>
        <p:origin x="-18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82860-9AFA-4308-98B6-02C0124049BA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145F8-2C13-4C0D-BEF4-A3F78E1C9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9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92FE67-C353-4700-84B1-DE537D4714A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DD10E76-C42D-47A3-9551-E11BC06E7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white"/>
                </a:solidFill>
              </a:rPr>
              <a:pPr/>
              <a:t>28.08.2019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white"/>
                </a:solidFill>
              </a:rPr>
              <a:pPr/>
              <a:t>28.08.2019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white"/>
                </a:solidFill>
              </a:rPr>
              <a:pPr/>
              <a:t>28.08.2019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92FE67-C353-4700-84B1-DE537D4714A3}" type="datetimeFigureOut">
              <a:rPr lang="ru-RU" smtClean="0">
                <a:solidFill>
                  <a:prstClr val="white"/>
                </a:solidFill>
              </a:rPr>
              <a:pPr/>
              <a:t>28.08.2019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DD10E76-C42D-47A3-9551-E11BC06E709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B92FE67-C353-4700-84B1-DE537D4714A3}" type="datetimeFigureOut">
              <a:rPr lang="ru-RU" smtClean="0">
                <a:solidFill>
                  <a:prstClr val="black"/>
                </a:solidFill>
              </a:rPr>
              <a:pPr/>
              <a:t>28.08.2019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DD10E76-C42D-47A3-9551-E11BC06E709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829761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Краснодарский край Мостовский район станица Ярославская</a:t>
            </a:r>
            <a:r>
              <a:rPr lang="ru-RU" sz="1400" b="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b="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b="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Муниципальное  бюджетное общеобразовательное учреждение средняя</a:t>
            </a:r>
            <a:r>
              <a:rPr lang="ru-RU" sz="1400" b="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b="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b="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общеобразовательная школа №14 станицы Ярославской муниципального</a:t>
            </a:r>
            <a:r>
              <a:rPr lang="ru-RU" sz="1400" b="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b="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b="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образования Мостовский район</a:t>
            </a:r>
            <a:r>
              <a:rPr lang="ru-RU" sz="1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effectLst/>
                <a:latin typeface="Calibri"/>
                <a:ea typeface="Calibri"/>
                <a:cs typeface="Times New Roman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132856"/>
            <a:ext cx="7772400" cy="1199704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8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Этнокультурные традиции  кубанского казачества как содержание </a:t>
            </a: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внеурочной деятельности </a:t>
            </a: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казачьем классе</a:t>
            </a:r>
          </a:p>
          <a:p>
            <a:pPr algn="ctr"/>
            <a:endParaRPr lang="ru-RU" sz="8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0" dirty="0" err="1" smtClean="0">
                <a:solidFill>
                  <a:srgbClr val="052E65"/>
                </a:solidFill>
                <a:latin typeface="Times New Roman"/>
                <a:ea typeface="Calibri"/>
              </a:rPr>
              <a:t>Антипкина</a:t>
            </a:r>
            <a:r>
              <a:rPr lang="ru-RU" sz="8000" dirty="0" smtClean="0">
                <a:solidFill>
                  <a:srgbClr val="052E65"/>
                </a:solidFill>
                <a:latin typeface="Times New Roman"/>
                <a:ea typeface="Calibri"/>
              </a:rPr>
              <a:t> </a:t>
            </a:r>
            <a:r>
              <a:rPr lang="ru-RU" sz="8000" dirty="0">
                <a:solidFill>
                  <a:srgbClr val="052E65"/>
                </a:solidFill>
                <a:latin typeface="Times New Roman"/>
                <a:ea typeface="Calibri"/>
              </a:rPr>
              <a:t>Г.А. учитель истории, обществознания,</a:t>
            </a:r>
            <a:endParaRPr lang="ru-RU" sz="8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0" dirty="0">
                <a:solidFill>
                  <a:srgbClr val="052E65"/>
                </a:solidFill>
                <a:latin typeface="Times New Roman"/>
                <a:ea typeface="Calibri"/>
              </a:rPr>
              <a:t>права, экономики, </a:t>
            </a:r>
            <a:r>
              <a:rPr lang="ru-RU" sz="8000" dirty="0" err="1">
                <a:solidFill>
                  <a:srgbClr val="052E65"/>
                </a:solidFill>
                <a:latin typeface="Times New Roman"/>
                <a:ea typeface="Calibri"/>
              </a:rPr>
              <a:t>кубановедения</a:t>
            </a:r>
            <a:endParaRPr lang="ru-RU" sz="8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0" dirty="0">
                <a:solidFill>
                  <a:srgbClr val="052E65"/>
                </a:solidFill>
                <a:latin typeface="Times New Roman"/>
                <a:ea typeface="Calibri"/>
              </a:rPr>
              <a:t>МБОУ ОШ №14 ст. Ярославской</a:t>
            </a:r>
            <a:endParaRPr lang="ru-RU" sz="8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0" dirty="0">
                <a:solidFill>
                  <a:srgbClr val="052E65"/>
                </a:solidFill>
                <a:latin typeface="Times New Roman"/>
                <a:ea typeface="Calibri"/>
              </a:rPr>
              <a:t>Мостовского района Краснодарского края</a:t>
            </a:r>
            <a:endParaRPr lang="ru-RU" sz="8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/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/>
                <a:ea typeface="Calibri"/>
                <a:cs typeface="Times New Roman"/>
              </a:rPr>
              <a:t> </a:t>
            </a:r>
          </a:p>
          <a:p>
            <a:pPr algn="ctr"/>
            <a:r>
              <a:rPr lang="ru-RU" sz="5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5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1035496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Мемориал  в станице  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Махошевская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777\Desktop\Ярославские казачата\михизевапоход\DCIM\154___01\IMG_2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9" y="998300"/>
            <a:ext cx="4032448" cy="28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62" y="1856689"/>
            <a:ext cx="48895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92412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Место захоронения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погибших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Михизеевой поляне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5661248"/>
            <a:ext cx="1843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Вахта Памяти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5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Даховские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поминовения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777\Desktop\Ярославские казачата\Даховская\DCIM\159___06\IMG_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1" y="1196752"/>
            <a:ext cx="3950109" cy="28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77\Desktop\Ярославские казачата\Даховская\DCIM\159___06\IMG_2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3"/>
            <a:ext cx="3744416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Конкурсы </a:t>
            </a:r>
            <a:r>
              <a:rPr lang="ru-RU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исследовательских работ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80528" y="1642779"/>
            <a:ext cx="4752529" cy="368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lvl="0" indent="-256032" algn="ctr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исследовательских работ    «Славься, казачество!» среди </a:t>
            </a:r>
            <a:br>
              <a:rPr lang="ru-RU" sz="1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учащихся казачьих классов  общеобразовательных учреждение района</a:t>
            </a:r>
            <a:r>
              <a:rPr lang="ru-RU" sz="1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prstClr val="black"/>
              </a:solidFill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Номинация: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События истории, отражающие  боевые подвиги казаков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Сыны Кубани - гордость Кубани»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Сахаров Руслан,  5 а класс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казачьей направленности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МБОУ СОШ № 14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Руководитель: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Антипкина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Галина Александровна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AF273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AF27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место – диплом 2-ой степени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6427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конкурс классов казачьей направленности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7554"/>
            <a:ext cx="444976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Парад в Краснодаре  апрель 2018</a:t>
            </a:r>
            <a:endParaRPr lang="ru-RU" dirty="0"/>
          </a:p>
        </p:txBody>
      </p:sp>
      <p:pic>
        <p:nvPicPr>
          <p:cNvPr id="4" name="Picture 2" descr="C:\Users\777\Desktop\Ярославские казачата\мой класс\парад 21.04.18\176___12\IMG_4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712531" cy="31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777\Desktop\фотоконкурс\IMG_4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2282"/>
            <a:ext cx="3568810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Краснодара</a:t>
            </a:r>
            <a:endParaRPr lang="ru-RU" dirty="0"/>
          </a:p>
        </p:txBody>
      </p:sp>
      <p:pic>
        <p:nvPicPr>
          <p:cNvPr id="4" name="Picture 2" descr="C:\Users\777\Desktop\Ярославские казачата\михизевапоход\DCIM\154___01\IMG_2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4032448" cy="31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777\Desktop\Ярославские казачата\парад краснодар\SAM_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55" y="3428999"/>
            <a:ext cx="409214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777\Desktop\2 газета\день казачества 13.10.18\SAM_5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44" y="1556792"/>
            <a:ext cx="4176464" cy="306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Казачьему роду нет переводу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888432" cy="282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6291" y="6181314"/>
            <a:ext cx="2517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Принятие новых казачат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80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77\Desktop\2 газета\день казачества 13.10.18\SAM_5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3530502"/>
            <a:ext cx="4397433" cy="30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Преемственность поколений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777\Desktop\2 газета\день казачества 13.10.18\SAM_5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4064459" cy="312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3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10.05\20190509_094619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217344" y="3205062"/>
            <a:ext cx="3448664" cy="28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Урочище Султанка- место расстрела детей в ноябре 1942 года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2890"/>
            <a:ext cx="4320480" cy="32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613623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Возложение гирлянды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к новому памятнику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8800" y="5157192"/>
            <a:ext cx="2967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Молебен в урочище Султанка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777\Desktop\2 газета\день казачества 13.10.18\SAM_5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3528392" cy="28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60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кубанского казачества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72" y="764703"/>
            <a:ext cx="410845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279" y="3865171"/>
            <a:ext cx="3297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праздничном концерте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3877581"/>
            <a:ext cx="2782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Казак без лошади - не казак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6755"/>
            <a:ext cx="3888433" cy="228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1335" y="59954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Участие казачат в рождественской  елки в станичном храме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6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10.05\20190427_143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4916" y="1973475"/>
            <a:ext cx="4536507" cy="37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Завтра Пасха. Уборка церковного двора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777\Desktop\10.05\20190427_143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54760" y="2210137"/>
            <a:ext cx="4248473" cy="35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229600" cy="4525963"/>
          </a:xfrm>
        </p:spPr>
        <p:txBody>
          <a:bodyPr/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Казаки! Ваше имя служилое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Никому не испачкать в грязь!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Господь бог да Отчизна милая –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Вот кто ваша верховная власть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Кто черпает для жизни силы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В водах матушки – Кубань-реки?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Кто до смерти служит России?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Bef>
                <a:spcPts val="525"/>
              </a:spcBef>
              <a:spcAft>
                <a:spcPts val="525"/>
              </a:spcAft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 – Это славные  казаки!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 известно, судьбы казачества и России всегда были связаны. Недаром известный русский писатель сказал  когда – то: «Казаки создали Россию».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pPr lvl="0" fontAlgn="base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464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Слава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тебе, Господи, что мы – казаки!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Казаком надо не родиться,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Казаком надо стать!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Казаком быть – значит Родину любить!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Первое дело для казака – землю родную беречь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03556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1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/>
          <a:lstStyle/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Память о казачестве бессмертна,</a:t>
            </a:r>
            <a:endParaRPr lang="ru-RU" sz="2400" b="1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Подвиги казачества в сердцах. </a:t>
            </a:r>
            <a:endParaRPr lang="ru-RU" sz="2400" b="1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Путь тот не измерить в километра,</a:t>
            </a:r>
            <a:endParaRPr lang="ru-RU" sz="2400" b="1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пролег сквозь моры, славу, страх…</a:t>
            </a:r>
            <a:endParaRPr lang="ru-RU" sz="2400" b="1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Память о казачестве бессмертна,</a:t>
            </a:r>
            <a:endParaRPr lang="ru-RU" sz="2400" b="1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Подвиги казачества в сердцах</a:t>
            </a:r>
            <a:endParaRPr lang="ru-RU" sz="2400" b="1" smtClean="0">
              <a:solidFill>
                <a:srgbClr val="C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8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11"/>
            <a:ext cx="4499992" cy="322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MG_69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536504" cy="344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36533" y="6093296"/>
            <a:ext cx="2947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</a:rPr>
              <a:t>Посвящение в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казачата</a:t>
            </a:r>
            <a:endParaRPr lang="ru-RU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2959" y="2681352"/>
            <a:ext cx="24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Первое знакомство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37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394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Уроки Мужества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STA_77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104455" cy="31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070" y="44216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Казаки- герои Первой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мировой войны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6" name="Picture 4" descr="грамота олимпиада 2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08" y="2798722"/>
            <a:ext cx="4879460" cy="3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03117" y="60952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Встреча  с участником афганской и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чеченской войн  –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Гельмутдиновым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И.А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84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111" y="-24340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Районные конкурсы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777\Desktop\Ярославские казачата\2 7а конкурспка\IMG_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96752"/>
            <a:ext cx="3960440" cy="29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1"/>
            <a:ext cx="4032448" cy="307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777\Desktop\Ярославские казачата\24.05\Конкурс казачий\DSC05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138448"/>
            <a:ext cx="4032449" cy="261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Гость\Рабочий стол\Новая папка\STD_7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" y="316860"/>
            <a:ext cx="4860032" cy="35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52535" y="38610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Экскурсия в мотострелковую воинскую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часть г. Майкопа РА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pic>
        <p:nvPicPr>
          <p:cNvPr id="6" name="Picture 2" descr="E:\казаки\IMG_7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11" y="2204864"/>
            <a:ext cx="4698267" cy="360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9178" y="59492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День наставника. Атаман и наставник знакомят юных казачат  с казачьими званиями и чинами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95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фото сборная\149___11\IMG_1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0" y="1968005"/>
            <a:ext cx="4032448" cy="282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8520" y="48691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Вахта Памяти».  Траурный митинг в 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Махошевской, посвященный 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трагедии на Михизеевой Поляне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pic>
        <p:nvPicPr>
          <p:cNvPr id="6" name="Picture 4" descr="IMG_7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86" y="595088"/>
            <a:ext cx="4248472" cy="30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45314" y="3579796"/>
            <a:ext cx="3722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Минута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молчания у братской могилы</a:t>
            </a:r>
          </a:p>
        </p:txBody>
      </p:sp>
      <p:pic>
        <p:nvPicPr>
          <p:cNvPr id="8" name="Picture 4" descr="IMG_7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48" y="3949750"/>
            <a:ext cx="3301979" cy="209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3904" y="32041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 надо слов, давайте помолчим,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Молчанье здесь намного больше скажет.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Давайте в сердце память сохраним,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Ведь и так огромным камнем ляжет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6073982"/>
            <a:ext cx="2608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 могилы своего земляка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6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0740" y="3685074"/>
            <a:ext cx="8229600" cy="1143000"/>
          </a:xfrm>
        </p:spPr>
        <p:txBody>
          <a:bodyPr>
            <a:normAutofit/>
          </a:bodyPr>
          <a:lstStyle/>
          <a:p>
            <a:pPr marL="365760" lvl="0" indent="-256032">
              <a:spcBef>
                <a:spcPts val="400"/>
              </a:spcBef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Встреча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фольклорным ансамблем 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«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Истоки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sz="1600" dirty="0"/>
          </a:p>
        </p:txBody>
      </p:sp>
      <p:pic>
        <p:nvPicPr>
          <p:cNvPr id="4" name="Picture 2" descr="C:\Users\777\Desktop\Ярославские казачата\Новая папка\STA_9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600400" cy="27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60648"/>
            <a:ext cx="2874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Возрождение традиций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88584"/>
            <a:ext cx="2960487" cy="24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6158273"/>
            <a:ext cx="2572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Приготовили как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раньше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бабушки готовили</a:t>
            </a:r>
            <a:endParaRPr lang="ru-RU" dirty="0"/>
          </a:p>
        </p:txBody>
      </p:sp>
      <p:pic>
        <p:nvPicPr>
          <p:cNvPr id="7" name="Picture 3" descr="C:\Users\777\Desktop\Ярославские казачата\24.05\Конкурс казачий\DSC05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90" y="955589"/>
            <a:ext cx="3753403" cy="26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3691771"/>
            <a:ext cx="2657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Возрождение казачьих игр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0" y="4218205"/>
            <a:ext cx="3133386" cy="226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60710" y="6450660"/>
            <a:ext cx="875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Пасха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5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777\Desktop\стенд мизизейка\IMG_3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96752"/>
            <a:ext cx="3960440" cy="32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Кубанская Хатынь - Михизеева поляна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2514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Посадка аллеи на Михизеевой Поляне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5466710"/>
            <a:ext cx="1907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месте трагедии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37" y="2348880"/>
            <a:ext cx="3561763" cy="296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602</TotalTime>
  <Words>310</Words>
  <Application>Microsoft Office PowerPoint</Application>
  <PresentationFormat>Экран (4:3)</PresentationFormat>
  <Paragraphs>86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Краснодарский край Мостовский район станица Ярославская Муниципальное  бюджетное общеобразовательное учреждение средняя общеобразовательная школа №14 станицы Ярославской муниципального образования Мостовский район </vt:lpstr>
      <vt:lpstr>Как известно, судьбы казачества и России всегда были связаны. Недаром известный русский писатель сказал  когда – то: «Казаки создали Россию». </vt:lpstr>
      <vt:lpstr>Презентация PowerPoint</vt:lpstr>
      <vt:lpstr>Уроки Мужества</vt:lpstr>
      <vt:lpstr> Районные конкурсы</vt:lpstr>
      <vt:lpstr>Презентация PowerPoint</vt:lpstr>
      <vt:lpstr>Презентация PowerPoint</vt:lpstr>
      <vt:lpstr>       Встреча с  фольклорным ансамблем              «Истоки»  </vt:lpstr>
      <vt:lpstr> Кубанская Хатынь - Михизеева поляна</vt:lpstr>
      <vt:lpstr>Мемориал  в станице   Махошевская</vt:lpstr>
      <vt:lpstr>Даховские поминовения</vt:lpstr>
      <vt:lpstr>Конкурсы исследовательских работ</vt:lpstr>
      <vt:lpstr>Парад в Краснодаре  апрель 2018</vt:lpstr>
      <vt:lpstr>Экскурсия по памятным местам Краснодара</vt:lpstr>
      <vt:lpstr>Казачьему роду нет переводу</vt:lpstr>
      <vt:lpstr>Преемственность поколений</vt:lpstr>
      <vt:lpstr>Урочище Султанка- место расстрела детей в ноябре 1942 года</vt:lpstr>
      <vt:lpstr>День кубанского казачества</vt:lpstr>
      <vt:lpstr>Завтра Пасха. Уборка церковного двора</vt:lpstr>
      <vt:lpstr> Слава, тебе, Господи, что мы – казаки!  Казаком надо не родиться,  Казаком надо стать!  Казаком быть – значит Родину любить!  Первое дело для казака – землю родную беречь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69</cp:revision>
  <dcterms:created xsi:type="dcterms:W3CDTF">2019-08-22T20:53:55Z</dcterms:created>
  <dcterms:modified xsi:type="dcterms:W3CDTF">2019-08-28T10:12:15Z</dcterms:modified>
</cp:coreProperties>
</file>