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80" r:id="rId4"/>
    <p:sldId id="304" r:id="rId5"/>
    <p:sldId id="292" r:id="rId6"/>
    <p:sldId id="301" r:id="rId7"/>
    <p:sldId id="293" r:id="rId8"/>
    <p:sldId id="289" r:id="rId9"/>
    <p:sldId id="291" r:id="rId10"/>
    <p:sldId id="294" r:id="rId11"/>
    <p:sldId id="308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0" autoAdjust="0"/>
    <p:restoredTop sz="85663" autoAdjust="0"/>
  </p:normalViewPr>
  <p:slideViewPr>
    <p:cSldViewPr>
      <p:cViewPr varScale="1">
        <p:scale>
          <a:sx n="74" d="100"/>
          <a:sy n="74" d="100"/>
        </p:scale>
        <p:origin x="-6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75AC4-0170-4B7F-9FF8-C28B45D4BA5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EC859-49FF-4265-8468-DA159CF2A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2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EC859-49FF-4265-8468-DA159CF2A85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EC859-49FF-4265-8468-DA159CF2A85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EC859-49FF-4265-8468-DA159CF2A85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4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92C2-2400-4F69-8C1E-641DAD50F525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96DDF-AEEC-4B5D-A1A7-F7BB3822F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_11f670_a879c708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0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947446" y="4653137"/>
            <a:ext cx="3857620" cy="201622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Гончаров Владислав</a:t>
            </a:r>
          </a:p>
          <a:p>
            <a:pPr algn="l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ч-ся 4Б класса казачьей направленности  МБОУ СОШ№14 ст. Ярославская</a:t>
            </a:r>
          </a:p>
          <a:p>
            <a:pPr algn="l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Мостовский район Краснодарский край</a:t>
            </a:r>
          </a:p>
          <a:p>
            <a:pPr algn="l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Руководитель: 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Антипкина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Г.А.</a:t>
            </a: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14290"/>
            <a:ext cx="7715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Краснодарский край Мостовский район станица Ярославская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общеобразовательная школа № 14 станицы Ярославской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Мостовский район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6064" y="6211245"/>
            <a:ext cx="1293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09789"/>
            <a:ext cx="593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1640" y="2132856"/>
            <a:ext cx="6768752" cy="1947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Всероссийский конкурс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"Пока память жива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!«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«Дважды рожденный»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C:\Users\777\Desktop\4б\герой моей семьи\Гончаров Влад\IMG_4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8" y="2924944"/>
            <a:ext cx="3285548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23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Начертала война на трагических плитах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Имена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имена, имена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 навек рождены,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 вовек не забыты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Если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Родина мать спасена</a:t>
            </a:r>
            <a:r>
              <a:rPr lang="ru-RU" sz="2400" dirty="0"/>
              <a:t>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3407765"/>
            <a:ext cx="352839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 месте расстрела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моя бабушка- Лидия Щеглова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(Баева)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я       и сестра Варвара.</a:t>
            </a:r>
            <a:endParaRPr lang="ru-RU" sz="24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9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3"/>
            <a:ext cx="89097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C:\Users\777\Desktop\4б\герой моей семьи\Гончаров Влад\IMG_2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4" y="2852936"/>
            <a:ext cx="3326897" cy="2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332656"/>
            <a:ext cx="4572000" cy="16730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Мы дети и внуки солдат,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Мы сами солдаты России.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будем хранить словно клад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Традиции эти святые.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9699" name="Picture 3" descr="C:\Users\777\Desktop\все фото\султанка 17.11.17\171___07\IMG_4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3411176" cy="25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1f670_a879c708_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59632" y="2348880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ВНИМАНИЕ!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548680"/>
            <a:ext cx="5544615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Данный материал был использован из архива семьи Гончаровых,  сайт «Подвиг народа», «Память народа».</a:t>
            </a:r>
            <a:endParaRPr lang="ru-RU" sz="24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980728"/>
            <a:ext cx="51480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Война, какое жестокое слово,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Война, как больно в груди.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Сейчас мы вспомним с печалью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Далекие годы войны.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не забыли героев,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Память их чтим всегда.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Какое выпало горе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долю народа тогда.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сожаленья, без страха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Шли прадеды наши в бой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Родину нашу, за радость,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теплый семейный покой.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777\Desktop\4б\герой моей семьи\Гончаров Влад\IMG_2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40324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581128"/>
            <a:ext cx="504056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Баев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Николай  Николаевич («Сашка» как звали его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родные и друзья). 14 летний ребенок войны.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0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1f670_a879c708_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6696744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808312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22860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8829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8680"/>
            <a:ext cx="196748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267075"/>
            <a:ext cx="59388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248025"/>
            <a:ext cx="593883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81602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336" y="0"/>
            <a:ext cx="8464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Дважды рожденный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764704"/>
            <a:ext cx="5328591" cy="4562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Свидетель 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трагедии в урочище 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Султанка мой прадед Баев Николай.</a:t>
            </a:r>
            <a:endParaRPr lang="ru-RU" sz="27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Родилс</a:t>
            </a:r>
            <a:r>
              <a:rPr lang="ru-RU" sz="2700" dirty="0" smtClean="0">
                <a:solidFill>
                  <a:schemeClr val="bg1"/>
                </a:solidFill>
                <a:latin typeface="Times New Roman"/>
                <a:ea typeface="Calibri"/>
              </a:rPr>
              <a:t>я  </a:t>
            </a:r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</a:rPr>
              <a:t>23.02.1927 </a:t>
            </a:r>
            <a:r>
              <a:rPr lang="ru-RU" sz="2700" b="1" dirty="0">
                <a:solidFill>
                  <a:schemeClr val="bg1"/>
                </a:solidFill>
                <a:latin typeface="Times New Roman"/>
                <a:ea typeface="Calibri"/>
              </a:rPr>
              <a:t>года в станице Ярославской, учился в Ярославской школе </a:t>
            </a:r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</a:rPr>
              <a:t>. 14.11.1942 </a:t>
            </a:r>
            <a:r>
              <a:rPr lang="ru-RU" sz="2700" b="1" dirty="0">
                <a:solidFill>
                  <a:schemeClr val="bg1"/>
                </a:solidFill>
                <a:latin typeface="Times New Roman"/>
                <a:ea typeface="Calibri"/>
              </a:rPr>
              <a:t>года был расстрелян немцами в </a:t>
            </a:r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</a:rPr>
              <a:t>лесу, выжил</a:t>
            </a:r>
            <a:r>
              <a:rPr lang="ru-RU" sz="2700" b="1" dirty="0">
                <a:solidFill>
                  <a:schemeClr val="bg1"/>
                </a:solidFill>
                <a:latin typeface="Times New Roman"/>
                <a:ea typeface="Calibri"/>
              </a:rPr>
              <a:t>. Получил ранение в ногу и </a:t>
            </a:r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</a:rPr>
              <a:t>в </a:t>
            </a:r>
            <a:r>
              <a:rPr lang="ru-RU" sz="2700" b="1" dirty="0">
                <a:solidFill>
                  <a:schemeClr val="bg1"/>
                </a:solidFill>
                <a:latin typeface="Times New Roman"/>
                <a:ea typeface="Calibri"/>
              </a:rPr>
              <a:t>бровь. </a:t>
            </a:r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</a:rPr>
              <a:t>Стал </a:t>
            </a:r>
            <a:r>
              <a:rPr lang="ru-RU" sz="2700" b="1" dirty="0">
                <a:solidFill>
                  <a:schemeClr val="bg1"/>
                </a:solidFill>
                <a:latin typeface="Times New Roman"/>
                <a:ea typeface="Calibri"/>
              </a:rPr>
              <a:t>инвалидом 2-ой </a:t>
            </a:r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</a:rPr>
              <a:t>группы. </a:t>
            </a:r>
            <a:endParaRPr lang="ru-RU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0"/>
            <a:ext cx="7020272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14.11.1942 года  6 детей:  Баев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Николай (Саша),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Поздняков Алексей,  Плетневы Зина и Маруся, Мишина Тоня, Гончаров Николай отправились в лес за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кислицей. 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лесу натолкнулись на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немцев.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Немцы закричали «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Партизаны!» и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направили на них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автоматы. Поздняков Алексей смог убежать. Немцы зверски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расстреляли детей в урочище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Султанка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Моего  деда Баева Николая (Сашу) ранило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ногу. Он лежал под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грудой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тел.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Через некоторое время он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очнулся и зашевелился.  Немец прикладом  ударил его в бровь.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Немцы долгое время не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разрешали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подходить к месту расстрела. 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еизвестный мужчина наткнулся на трупы детей. Увидел раннего Сашку и  перенес к себе в укрытие, где мой дед пробыл еще 3-е суток. Потом сообщил родителям, где находится  их раненый сын.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" y="1574319"/>
            <a:ext cx="204649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2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80728"/>
            <a:ext cx="5400600" cy="49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Баев Николай женился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10.07. 1950 года на Грудиной Надежде 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Семеновне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уроженке х. Славянский.  Имел 5 детей: сын Владимир (02.11.1951г.), дочь Лидия (22.03.1953г.), сын Николай (18.12.1955г.), 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Александр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(14.08.1964 г.), 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Сергей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(22.10.1970г.). Работал на местном </a:t>
            </a:r>
            <a:r>
              <a:rPr lang="ru-RU" sz="23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сырзаводе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скотником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на 5-ой 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ферме,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сторожем в «Сельпо». Ушел на пенсию в 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1987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году. Умер 13.08.2003 года, в возрасте 76 лет. </a:t>
            </a:r>
            <a:r>
              <a:rPr lang="ru-RU" sz="2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Захоронен </a:t>
            </a:r>
            <a:r>
              <a:rPr lang="ru-RU" sz="2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на станичном кладбище.</a:t>
            </a:r>
            <a:endParaRPr lang="ru-RU" sz="23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1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267075"/>
            <a:ext cx="59388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" y="161925"/>
            <a:ext cx="914400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7222" y="1443841"/>
            <a:ext cx="6840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14.11.1942 года  6 детей:  Баев Николай, Поздняков Алексей,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Плетневы Зина и Маруся, Мишина Тоня, Гончаров Николай отправились в лес за кислицами и грушей -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дичкой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 В лесу натолкнулись на немцев и полицаев. Немцы закричали «Партизаны! Партизаны!»  и направили на них автоматы, зверски расстреляли детей в урочище Султанка. Кто-то из детей, когда падал, толкнул  Алексея Позднякова и ему удалось убежать в лес. По нем стреляли, но не попали. Он видел  как добивали его друзей прикладами,  слышал  крики девочек во время расстрела.  Под грудой тел упал и Николай Баев. Через некоторое время он очнулся, его ранило в ногу и в правую бровь. Немцы долгое время не разрешали подходить к месту расстрела. Но нашелся человек, который смог сообщить родителям Баева Николая, что он жив.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0007" y="692696"/>
            <a:ext cx="684239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C3300"/>
                </a:solidFill>
                <a:latin typeface="Times New Roman"/>
                <a:ea typeface="Calibri"/>
                <a:cs typeface="Times New Roman"/>
              </a:rPr>
              <a:t>Трагедия в урочище Султанка в ноябре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1942 года.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74441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0"/>
            <a:ext cx="8352928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памяти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Первый памятник расстрелянным детям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55679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течение многих лет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ученики  школы, посещают  это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место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трагедии, наводят порядок.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744416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2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267075"/>
            <a:ext cx="59388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" y="0"/>
            <a:ext cx="9315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2" y="2740348"/>
            <a:ext cx="3588247" cy="27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712" y="332656"/>
            <a:ext cx="35882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  2015 году ученики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секции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дзюдо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установили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новый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памятник.</a:t>
            </a:r>
            <a:endParaRPr lang="ru-RU" sz="24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7" name="Picture 2" descr="C:\Users\777\Desktop\помним гордимся\IMG_318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663961"/>
            <a:ext cx="3635896" cy="273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4499992" y="332656"/>
            <a:ext cx="4644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В 2016 году настоятель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станичного храма отец Олег,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отслужил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молебен по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расстрелянным детям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692</Words>
  <Application>Microsoft Office PowerPoint</Application>
  <PresentationFormat>Экран (4:3)</PresentationFormat>
  <Paragraphs>54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 лет освобождения Мостовского района </dc:title>
  <dc:creator>user</dc:creator>
  <cp:lastModifiedBy>777</cp:lastModifiedBy>
  <cp:revision>151</cp:revision>
  <dcterms:created xsi:type="dcterms:W3CDTF">2018-01-25T08:15:38Z</dcterms:created>
  <dcterms:modified xsi:type="dcterms:W3CDTF">2019-08-29T11:25:01Z</dcterms:modified>
</cp:coreProperties>
</file>