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5" r:id="rId3"/>
    <p:sldId id="277" r:id="rId4"/>
    <p:sldId id="276" r:id="rId5"/>
    <p:sldId id="278" r:id="rId6"/>
    <p:sldId id="285" r:id="rId7"/>
    <p:sldId id="286" r:id="rId8"/>
    <p:sldId id="280" r:id="rId9"/>
    <p:sldId id="282" r:id="rId10"/>
    <p:sldId id="28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8" r:id="rId19"/>
    <p:sldId id="28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8576-9B78-4825-A6FD-5E3CBE5E464A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FFB23-2A6B-4A4C-885D-FC051123E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kladata.com/au2Z5-hPMHhosE-lb-Q46xbAaR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serimages04-akm.imvu.com/productdata/stickers_27040dfbde291efc6a02f4016fa0c66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4071942"/>
            <a:ext cx="650085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33964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3970" y="-71462"/>
            <a:ext cx="7604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Обучение спасению на воде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41268" y="2694399"/>
            <a:ext cx="47149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Calibri" pitchFamily="34" charset="0"/>
                <a:cs typeface="Times New Roman" pitchFamily="18" charset="0"/>
              </a:rPr>
              <a:t>Презентация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3693319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пострадавший не реагирует на команды спасателя, то транспортировать его нужно самостоятельно несколькими способами: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Транспортировка на спине.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) Находясь в положении на спине, спасатель берет тонущего двумя руками за нижнюю челюсть; при этом ладони спасателя располагаются поверх щек и ушей спасаемого, чтобы голова последнего находилась над водой и он мог дышать. Получается, что плечи спасаемого размещаются над бедрами спасателя, который теперь может плыть на спине с помощью ударов ногами брассом.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Транспортировка сопротивляющегося утопающего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.(Д)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случиться так, что пострадавший постоянно пытается уцепиться за спасателя и мешает ему. Спасатель просовывает свою правую руку между правой рукой и спиной утопающего и берет его за левое плечо. Теперь спасатель плывет к берегу или лодке, делая гребки левой рукой или на другом боку, отталкиваясь ногами. Если  дать спасаемому плавательное средство, это значительно облегчит транспортировку.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kalny.ru/wp-content/uploads/2015/01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607223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www.the-site.name/images/boat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071942"/>
            <a:ext cx="24288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Рисунок 7" descr="http://spuffy.org/engine/data/emoticons/shipwrecke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286388"/>
            <a:ext cx="776290" cy="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571480"/>
            <a:ext cx="5357850" cy="2308324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Транспортировка на боку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 Е )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Спасатель кладет тонущего на спину просовывает свою правую руку под его правую руку со стороны спины и этой же рукой берет его за подбородок, чтобы голова спасаемого находилась над водой и он мог дышать. Теперь спасатель плывет к берегу или к лодке, делая гребки левой рукой и отталкиваясь ногами.                                                 Е</a:t>
            </a:r>
            <a:endParaRPr lang="ru-RU" dirty="0" smtClean="0"/>
          </a:p>
        </p:txBody>
      </p:sp>
      <p:pic>
        <p:nvPicPr>
          <p:cNvPr id="5" name="Рисунок 4" descr="http://www.studfiles.ru/html/2706/828/html_1hQHnxZOx8.Irlu/htmlconvd-1T05yr_html_2ecef0f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76550"/>
            <a:ext cx="6000792" cy="2552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spuffy.org/engine/data/emoticons/shipwrecked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081602"/>
            <a:ext cx="776290" cy="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gickraft.ucoz.net/sml2/big9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86388"/>
            <a:ext cx="22145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ir-animasii.ru/_ph/60/1/950873865.jpg?143100248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929066"/>
            <a:ext cx="1428760" cy="1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5929354" cy="5078313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помощь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после доставки пострадавшего на берег ему необходимо оказать первую помощь. То, какой она будет, зависит от самочувствия спасенного.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он лишь напуган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произошедшим и замерз, сделайте ему растирание тела сухим полотенцем и оденьте в сухую теплую одежду, чтобы он согрелся и пришел в себя. (рис. Ж )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Горячее питье может также хорошо помочь для согревания.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пострадавший потерял сознание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нормально дышит, а его пульс хорошо прощупывается, то для приведения его в чувство дайте ему понюхать нашатырный спирт (должен быть в любой автомобильной аптечке) и разогрейте: разотрите полотенцем, оденьте в теплую сухую одежду и обеспечьте горячим питьем.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  <p:pic>
        <p:nvPicPr>
          <p:cNvPr id="5" name="Рисунок 4" descr="http://www.obzh.ru/wp-content/uploads/2013/12/23082238-c592a5fc8e1c3ad4b726eef7b4f5cf1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59" y="4857760"/>
            <a:ext cx="3309941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i15.beon.ru/23/74/2157423/25/73781625/krug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32" y="471488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5929354" cy="3693319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пострадавший не дышит, но его пульс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еще прощупывается, незамедлительно вызывайте машину скорой медицинской помощи и до ее приезда начинайте делать пострадавшему искусственное дыхание.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нужно действовать и в том случае,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утопавшего не наблюдается ни дыхания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ни сердцебиения.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сразу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 наличие пульса на сонных артериях, реакции зрачков на свет, самостоятельного дыхания. (рис. 3)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</p:txBody>
      </p:sp>
      <p:pic>
        <p:nvPicPr>
          <p:cNvPr id="7" name="Рисунок 6" descr="http://ural.mchs.ru/upload/site2/silysredstva/cuks/recomendnas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5572164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i15.beon.ru/23/74/2157423/25/73781625/krug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00570"/>
            <a:ext cx="2571768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36" y="142852"/>
            <a:ext cx="8001040" cy="3416320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возвращения пострадавшего к жизни выполняются следующие действия.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t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Освобождение дыхательных путей.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подготовить спасенного к искусственному дыханию, необходимо</a:t>
            </a:r>
          </a:p>
          <a:p>
            <a:pPr marL="342900" indent="-342900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 освободить его верхние дыхательные пути и желудок от воды. (рис. 2 )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положите пострадавшего животом на бедро вашей согнутой ноги так, чтобы его голова находилась значительно ниже туловища. С помощью марли или платка очистите полость рта от песка, ила, слизи и затем надавите руками на корпус спасенного: это освободит его легкие и желудок от воды. Снова очистите полость рта. Тратить не более 30 сек. на очищение дыхательных путей и освобождение их от воды. Теперь, если у пострадавшего отсутствует пульс, надо переходить к искусственному дыханию.</a:t>
            </a:r>
          </a:p>
        </p:txBody>
      </p:sp>
      <p:pic>
        <p:nvPicPr>
          <p:cNvPr id="9" name="Рисунок 8" descr="http://ural.mchs.ru/upload/site2/silysredstva/cuks/recomendnas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9"/>
            <a:ext cx="5857916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i15.beon.ru/23/74/2157423/25/73781625/krug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357694"/>
            <a:ext cx="2643206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42853"/>
            <a:ext cx="8786874" cy="5078313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Искусственное дыхание.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Искусственное дыхание выполняется до тех пор, пока пострадавший не начнет дышать сам. Самый простой, но в то же время эффективный способ искусственного дыхания — «рот в рот». Уложите спасенного на твердую ровную поверхность, под плечи положите валик и максимально запрокиньте его голову назад, чтобы язык не закрывал гортань. Встаньте на колени сбоку от головы пострадавшего. Одной рукой удерживайте его голову и шею, а другой рукой зажмите его нос. Глубоко вдохните и, плотно прижавшись ртом через платок ко рту пострадавшего, сделайте выдох. Если после вашего выдоха грудная клетка тонувшего приподнялась — значит, его дыхательные пути проходимы, и вы правильно выполняете искусственное дыхание. Подождите, пока грудная клетка опустится, и продолжайте совершать вдувания воздуха пострадавшему.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 зависимо от количества спасателей и возраста пострадавшего реанимация всегда  30 : 2 или 2: 30, частота 100 нажатий в минуту. В идеале удобно оказывать помощь втроем (1 – дышит, 2 – давит, 3 – держит под ноги вверх</a:t>
            </a:r>
            <a:r>
              <a:rPr lang="ru-RU" dirty="0" smtClean="0"/>
              <a:t>).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Выполняйте искусственное дыхание до тех пор, пока не приедет машина скорой медицинской помощи или пока пострадавший не сможет дышать самостоятельно.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uchmet.ru/library/convert/result/551/165419/100697/100697.doc_html_b42ff5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643446"/>
            <a:ext cx="814393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80402"/>
            <a:ext cx="5857916" cy="6463308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3)Непрямой массаж сердца.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 пострадавшего пульс после искусственного дыхания не появился, нужно приступать к непрямому массажу сердца.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следует выполнять именно после искусственного дыхания, а затем эти два вида первой помощи надо чередовать до полного возобновления жизнедеятельности организма пострадавшего.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Начинайте выполнять непрямой массаж сердца после того, как было произведено 4 вдуваний воздуха в рот пострадавшего. Встаньте сбоку от него 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положив одну руку на другую, надо сделать 30 нажатий в  область нижней половины грудины (на 2 пальца от края мечевидного отростка).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Приподнимайте пальцы рук так, чтобы короткие и энергичные толчки на грудину осуществлялись только с помощью наложенных друг на друга ладоней.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Грудина тонувшего должна опускаться под давлением рук на 3-5 см в сторону позвоночника. Во время толчка происходит механическое сжатие сердца и кровь из него выталкивается в аорту. После того как вы сделали толчок, расслабьте руки, не снимая их с грудины (в это время полость сердца снова наполняется кровью из вен).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fizkultprivet.ru/_cacheroot/_cache_6/3029_1______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0"/>
            <a:ext cx="3000396" cy="2600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www.fizkultprivet.ru/_cacheroot/_cache_6/3028_1______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3071834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5214974" cy="4247317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3)Непрямой массаж сердца.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 правильно чередовать искусственное дыхание и непрямой массаж сердца. Их ни в коем случае нельзя выполнять одновременно. Сначала делайте вдувания воздуха, затем сразу —  надавливаний на грудину (надавливание совершается во время выдоха пострадавшего).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возвращения пострадавшего к жизни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появление пульса (в один ритм с ритмом массажа), розоватый цвет кожи и слизистых оболочек, сужение зрачков, восстановление самостоятельного дыхания. 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 случаи возвращения к жизни утопавших и через 1,5 ч с начала оказания первой медицинской помощи.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fizkultprivet.ru/_cacheroot/_cache_6/3030_1______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107" y="357166"/>
            <a:ext cx="2754049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mdou96nvkz.ucoz.ru/_si/0/1960864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3929066"/>
            <a:ext cx="30718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timer.ucoz.com/_si/0/121045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484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u5ofps.ucoz.com/titul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rezentacya.ru/_nw/5/342266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92909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197346"/>
            <a:ext cx="86439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Спасатели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бесстрашные люди, которые всегда оказываются в самых опасных местах.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Спасатель</a:t>
            </a:r>
            <a:r>
              <a:rPr lang="ru-RU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особенная!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декабря в России празднуется День спасателя.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Пройдет время вы вырастете, перед вами встанет вопрос выбора профессии. Служба МЧС рада будет принять в свои ряды смелых и выносливых бойцов.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444444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моей родной стране: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Спасатели отважные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 жизнь, как на войне.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минуту жизни сложную,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близка беда,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Спасатели надежные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выручат всегда!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сложнейшей ситуации,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случай непростой,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выручат спасатели,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Рискуя головой!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5072098" cy="5324535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 с порядком организации и выполнения специальных упражнений по спасению и оказания первой помощи пострадавшему на воде.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Разучить приёмы  и действия  спасения и оказания первой помощи на воде; приёмов и способов буксировки.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Развивать качество  личности, такие как самообладание, самоконтроль, критичность мышления, в опасных и чрезвычайных ситуациях.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Воспитывать чувство  ответственности за личную безопасность, чувства  взаимопомощи готовности прийти на помощь.</a:t>
            </a:r>
          </a:p>
        </p:txBody>
      </p:sp>
      <p:pic>
        <p:nvPicPr>
          <p:cNvPr id="4" name="Рисунок 3" descr="http://lib2.podelise.ru/tw_files2/urls_556/7/d-6598/6598_html_m5db206c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571744"/>
            <a:ext cx="2571750" cy="39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eshi15rzd.edusite.ru/images/krug_zaglushka-tran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29066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867.photobucket.com/albums/ab233/jules42651/Emoticons/sailboat_6_zpsd425c256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535782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diary.ru/userdir/3/0/3/6/303636/221799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ot-exot.narod.ru/309018_thumb0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19"/>
            <a:ext cx="5500726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57.radikal.ru/1201/05/8b12030a097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8143931" cy="185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5286412" cy="4708981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Жизнь, какой бы сложной она ни была, самое дорогое для каждого человека. Однако существует немало опасностей, которые не только портят, но и отнимают жизнь.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ростом чрезвычайных ситуаций, которые приводят к гибели людей, и возникла потребность в создании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МЧС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руководства такими спасательными операциями в нашем правительстве создали специальное министерство.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называется так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Министерство по делам гражданской обороны, чрезвычайным ситуациям и ликвидации последствий стихийных бедствий.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Сокращённо его называют МЧС России.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s319420.vk.me/v319420487/3259/0cjjWz5mkn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28" y="2047875"/>
            <a:ext cx="2424114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type.net/uploads/posts/2013-05/1368879683_pictype.net_mchs_rossii_oficia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643314"/>
            <a:ext cx="269081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6072206"/>
            <a:ext cx="757242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Министерство МЧС  имеет флаг и геральдический знак – эмблему, </a:t>
            </a: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утверждённые указом Президента РФ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6143668" cy="6186309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спасти тонущего человека, нужно знать определенные правила,  некоторые из них пригодятся даже тем, кто не умеет плавать.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Речь идет об оказании утопающему помощи с берега, когда не надо заходить в воду.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гибели человека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воде или льду могут быть различными: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неумение плавать, нарушение правил поведения на воде, страх, испуг и т.д.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чтобы оказать помощь утопающему, необходимо хорошо плавать и нырять, знать и правильно применять приемы спасения, освобождения от захватов и буксировки пострадавшего.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Спасая человека на воде, нужно действовать обдуманно, осторожно, не теряться в случае опасности.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Признаки,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человек тонет: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Держит голову низко в воде; наклоняет назад голову, открывает рот; глаза закрыты; волосы на лбу или на глазах; не работает ногами; стоит в воде вертикально; дышит очень часто и поверхностно, либо хватает ртом воздух; пытается перевернуться на спину; пытается выбраться из воды как по верёвочной лестнице, но движения почти всё время под водой.</a:t>
            </a:r>
          </a:p>
        </p:txBody>
      </p:sp>
      <p:pic>
        <p:nvPicPr>
          <p:cNvPr id="5" name="Рисунок 4" descr="http://i15.beon.ru/23/74/2157423/25/73781625/krug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2" y="471488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5143536" cy="4247317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утопающему помощи с берега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Если вы оказались в ситуации, когда надо спасать человека, который тонет близко к берегу (или к лодке), первым делом кричите о помощи, чтобы привлечь внимание окружающих: среди них могут быть отличные пловцы. Попытайтесь найти предмет, который хорошо держится на поверхности воды, и бросьте его тонущему(автомобильная камера, доска, большая пластиковая бутылка), за которое он сможет ухватиться и хоть немного облегчить поддержание себя на поверхности. 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расстояние от берега (лодки) до утопающего небольшое, протяните  ему длинную палку или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веревку, за которую он может схватиться.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playcast.ru/uploads/2015/08/08/1461443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09948"/>
            <a:ext cx="27146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19.radikal.ru/0911/b5/1ab07066018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96279"/>
            <a:ext cx="1819275" cy="27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80aafla5ae4aj.xn--p1ai/images/news/w_swi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2" y="285728"/>
            <a:ext cx="5786478" cy="3139321"/>
          </a:xfrm>
          <a:prstGeom prst="rect">
            <a:avLst/>
          </a:prstGeom>
          <a:solidFill>
            <a:srgbClr val="FFFF99"/>
          </a:solidFill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происшествие происходит на пляже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у отдыхающих всегда найдутся надувные круги, матрасы.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станции спасателей также должен быть спасательный круг. Он ярко-красного цвета, сделан из пенопласта и по окружности имеет веревку, за которую можно зацепиться рукой. 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тонущий держась за круг не может доплыть до берега  с помощью движений ногами, то он просто находится на одном месте, держась за круг, и дожидается спасателей.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dou96nvkz.ucoz.ru/_si/0/1960864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Рисунок 4" descr="http://spuffy.org/engine/data/emoticons/shipwrecked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66" y="5938858"/>
            <a:ext cx="776290" cy="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oi.tululu.org/o/9/57968/pr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85784" y="415049"/>
            <a:ext cx="6643734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Безопаснее всего, чтобы утопающий надел круг на себя. Для этого ни в коем случае не следует подныривать под круг. Нужно надавить на ближний его край, и круг встанет перпендикулярно поверхности воды, после чего его можно будет надеть (сначала просовывается голова, затем — руки, плечи, и в конце концов спасаемый расставляет в стороны локти и кладет руки на круг).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 тонущему уже устремился спасатель, обязательно  бросайте плавательное средство: вы не можете знать, насколько утопающему хватит сил, чтобы держаться на поверхности.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flworksheets.com/onlineexercises/animatedonline/paddlin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44" y="214290"/>
            <a:ext cx="192882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puffy.org/engine/data/emoticons/shipwrecked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8" y="857232"/>
            <a:ext cx="776290" cy="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6286544" cy="5632311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Оказание утопающему помощи вплавь и его транспортировка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вы не обладаете навыками плавания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броситься в воду и спасать человека вплавь, не делайте это. Лучше зовите на помощь на берегу: быстро прибудут спасатели или откликнутся хорошие пловцы. </a:t>
            </a: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вы отлично плаваете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видите тонущего человека, обязательно спасайте его.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поблизости есть лодка, лучше воспользоваться ей, чем преодолевать необходимую дистанцию вплавь.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когда утопающий находится в реке, необходимо учитывать ее течение: никогда не плывите против него. 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старайтесь сократить расстояние по берегу, которое нужно проплыть до утопающего.</a:t>
            </a: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бросайтесь в воду в одежде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намокая, она затрудняет движения. Разденьтесь и быстро, но осторожно входите в воду, чтобы поплыть к тонущему. Не прыгайте в воду головой вниз: это опасно. Подплывайте к утопающему, чтобы он вас не видел, иначе он постарается зацепиться за вас и вы оба пойдете под воду. </a:t>
            </a: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Анимации Спорт, Анимации Водный 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4214818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kachatkartinki.ru/img/picture/Sep/22/51f8702f5892c6bfaa0411460dda5c45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6429420" cy="495520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Транспортировка  утопающего. 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пострадавший устал, но вполне способен контролировать свои действия и готов следовать указаниям, лучше всего для его: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Спасатель плывет брассом, потерпевший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находясь сбоку 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него,  держась одной рукой за ближайшее к нему плечо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продвижению вперед работой ног (А).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Находясь перед спасателем в положении на спине с разведенными в стороны ногами, спасатель держит утопающего за разноименную руку (Б).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Потерпевший держится двумя руками за плечи спасателя(В).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А                                  Б                                 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6" descr="http://www.uchmet.ru/library/convert/result/551/165419/100697/100697.doc_html_m39307c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664373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Анимашки Спорт от 700 до 7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8" y="4071942"/>
            <a:ext cx="278608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1753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78</cp:revision>
  <dcterms:created xsi:type="dcterms:W3CDTF">2015-10-08T06:14:11Z</dcterms:created>
  <dcterms:modified xsi:type="dcterms:W3CDTF">2019-09-17T14:23:39Z</dcterms:modified>
</cp:coreProperties>
</file>