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9" r:id="rId3"/>
    <p:sldId id="257" r:id="rId4"/>
    <p:sldId id="258" r:id="rId5"/>
    <p:sldId id="259" r:id="rId6"/>
    <p:sldId id="265" r:id="rId7"/>
    <p:sldId id="277" r:id="rId8"/>
    <p:sldId id="280" r:id="rId9"/>
    <p:sldId id="281" r:id="rId10"/>
    <p:sldId id="282" r:id="rId11"/>
    <p:sldId id="278" r:id="rId12"/>
    <p:sldId id="260" r:id="rId13"/>
    <p:sldId id="283" r:id="rId14"/>
    <p:sldId id="261" r:id="rId15"/>
    <p:sldId id="266" r:id="rId16"/>
    <p:sldId id="267" r:id="rId17"/>
    <p:sldId id="274" r:id="rId18"/>
    <p:sldId id="285" r:id="rId19"/>
    <p:sldId id="275" r:id="rId20"/>
    <p:sldId id="271" r:id="rId21"/>
    <p:sldId id="284" r:id="rId22"/>
    <p:sldId id="286" r:id="rId23"/>
    <p:sldId id="287" r:id="rId24"/>
    <p:sldId id="288" r:id="rId25"/>
    <p:sldId id="289" r:id="rId26"/>
    <p:sldId id="290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C632D56-A1DF-4C42-89B8-5EDAA38CD787}">
          <p14:sldIdLst>
            <p14:sldId id="256"/>
            <p14:sldId id="279"/>
            <p14:sldId id="257"/>
            <p14:sldId id="258"/>
            <p14:sldId id="259"/>
            <p14:sldId id="265"/>
            <p14:sldId id="277"/>
            <p14:sldId id="280"/>
            <p14:sldId id="281"/>
            <p14:sldId id="282"/>
            <p14:sldId id="278"/>
            <p14:sldId id="260"/>
            <p14:sldId id="283"/>
            <p14:sldId id="261"/>
            <p14:sldId id="266"/>
            <p14:sldId id="267"/>
            <p14:sldId id="274"/>
            <p14:sldId id="285"/>
            <p14:sldId id="275"/>
          </p14:sldIdLst>
        </p14:section>
        <p14:section name="Раздел без заголовка" id="{AF61B5CF-602A-4D15-B1C5-D4F8CA0E737B}">
          <p14:sldIdLst>
            <p14:sldId id="271"/>
            <p14:sldId id="284"/>
            <p14:sldId id="286"/>
            <p14:sldId id="287"/>
            <p14:sldId id="288"/>
            <p14:sldId id="289"/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76" autoAdjust="0"/>
    <p:restoredTop sz="89101" autoAdjust="0"/>
  </p:normalViewPr>
  <p:slideViewPr>
    <p:cSldViewPr>
      <p:cViewPr>
        <p:scale>
          <a:sx n="50" d="100"/>
          <a:sy n="50" d="100"/>
        </p:scale>
        <p:origin x="-1674" y="-5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D4943-AA91-4563-B687-A08315C16170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475E9-C772-4B2B-ACD8-1CE15686E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6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6644" y="2000246"/>
            <a:ext cx="1667089" cy="2278798"/>
          </a:xfrm>
          <a:prstGeom prst="rect">
            <a:avLst/>
          </a:prstGeom>
        </p:spPr>
      </p:pic>
      <p:pic>
        <p:nvPicPr>
          <p:cNvPr id="13" name="Рисунок 12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7555" y="2809963"/>
            <a:ext cx="1214446" cy="1807148"/>
          </a:xfrm>
          <a:prstGeom prst="rect">
            <a:avLst/>
          </a:prstGeom>
        </p:spPr>
      </p:pic>
      <p:pic>
        <p:nvPicPr>
          <p:cNvPr id="14" name="Рисунок 13" descr="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387762">
            <a:off x="447663" y="2565130"/>
            <a:ext cx="1894927" cy="1715169"/>
          </a:xfrm>
          <a:prstGeom prst="rect">
            <a:avLst/>
          </a:prstGeom>
        </p:spPr>
      </p:pic>
      <p:pic>
        <p:nvPicPr>
          <p:cNvPr id="17" name="Рисунок 16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5286380" y="2428874"/>
            <a:ext cx="1670754" cy="20895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6020653" y="3173932"/>
            <a:ext cx="1912205" cy="1730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99653" y="2285998"/>
            <a:ext cx="1614827" cy="2207360"/>
          </a:xfrm>
          <a:prstGeom prst="rect">
            <a:avLst/>
          </a:prstGeom>
        </p:spPr>
      </p:pic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3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6072198" y="3214692"/>
            <a:ext cx="1166438" cy="1735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9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5929322" y="2857502"/>
            <a:ext cx="1670754" cy="20895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6505055" y="3370733"/>
            <a:ext cx="1584237" cy="1433952"/>
          </a:xfrm>
          <a:prstGeom prst="rect">
            <a:avLst/>
          </a:prstGeom>
        </p:spPr>
      </p:pic>
      <p:pic>
        <p:nvPicPr>
          <p:cNvPr id="8" name="Рисунок 7" descr="6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4929190" y="3571882"/>
            <a:ext cx="942459" cy="1402419"/>
          </a:xfrm>
          <a:prstGeom prst="rect">
            <a:avLst/>
          </a:prstGeom>
        </p:spPr>
      </p:pic>
      <p:pic>
        <p:nvPicPr>
          <p:cNvPr id="9" name="Рисунок 8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357422" y="3286130"/>
            <a:ext cx="1385159" cy="1732403"/>
          </a:xfrm>
          <a:prstGeom prst="rect">
            <a:avLst/>
          </a:prstGeom>
        </p:spPr>
      </p:pic>
      <p:pic>
        <p:nvPicPr>
          <p:cNvPr id="10" name="Рисунок 9" descr="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142844" y="3143254"/>
            <a:ext cx="1411049" cy="1928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2901.jpg"/>
          <p:cNvPicPr>
            <a:picLocks noChangeAspect="1"/>
          </p:cNvPicPr>
          <p:nvPr userDrawn="1"/>
        </p:nvPicPr>
        <p:blipFill>
          <a:blip r:embed="rId13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13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3304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0430" y="1571618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3200" i="1" dirty="0" smtClean="0">
                <a:solidFill>
                  <a:srgbClr val="FFC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СПОРТ</a:t>
            </a:r>
            <a:endParaRPr lang="ru-RU" sz="3200" i="1" dirty="0">
              <a:solidFill>
                <a:srgbClr val="FFC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3478"/>
            <a:ext cx="87129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бюджетное дошкольное образовательное учреждение</a:t>
            </a:r>
            <a:endParaRPr lang="ru-RU" dirty="0"/>
          </a:p>
          <a:p>
            <a:pPr algn="ctr"/>
            <a:r>
              <a:rPr lang="ru-RU" b="1" dirty="0"/>
              <a:t>«</a:t>
            </a:r>
            <a:r>
              <a:rPr lang="ru-RU" b="1" dirty="0" err="1"/>
              <a:t>Чечеульский</a:t>
            </a:r>
            <a:r>
              <a:rPr lang="ru-RU" b="1" dirty="0"/>
              <a:t> детский сад  общеобразовательного вида</a:t>
            </a:r>
            <a:endParaRPr lang="ru-RU" dirty="0"/>
          </a:p>
          <a:p>
            <a:pPr algn="ctr"/>
            <a:r>
              <a:rPr lang="ru-RU" b="1" dirty="0"/>
              <a:t>с приоритетным осуществлением деятельности</a:t>
            </a:r>
            <a:endParaRPr lang="ru-RU" dirty="0"/>
          </a:p>
          <a:p>
            <a:pPr algn="ctr"/>
            <a:r>
              <a:rPr lang="ru-RU" b="1" dirty="0"/>
              <a:t>по физическому развитию детей»</a:t>
            </a:r>
            <a:endParaRPr lang="ru-RU" dirty="0"/>
          </a:p>
          <a:p>
            <a:pPr algn="ctr"/>
            <a:r>
              <a:rPr lang="ru-RU" b="1" dirty="0"/>
              <a:t> </a:t>
            </a:r>
            <a:endParaRPr lang="ru-RU" b="1" dirty="0" smtClean="0"/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«Здоровье крепче у того, кто любит спорт и ГТО»</a:t>
            </a:r>
          </a:p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/>
          </a:p>
          <a:p>
            <a:pPr algn="ctr"/>
            <a:endParaRPr lang="ru-RU" b="1" dirty="0" smtClean="0">
              <a:effectLst/>
            </a:endParaRPr>
          </a:p>
          <a:p>
            <a:pPr algn="ctr"/>
            <a:r>
              <a:rPr lang="ru-RU" sz="1400" b="1" dirty="0" smtClean="0"/>
              <a:t>                                                                                                      Составила </a:t>
            </a:r>
            <a:r>
              <a:rPr lang="ru-RU" sz="1400" b="1" dirty="0"/>
              <a:t>и реализовала: </a:t>
            </a:r>
          </a:p>
          <a:p>
            <a:pPr algn="ctr"/>
            <a:r>
              <a:rPr lang="ru-RU" sz="1400" b="1" dirty="0"/>
              <a:t>                                                                                    </a:t>
            </a:r>
            <a:r>
              <a:rPr lang="ru-RU" sz="1400" b="1" dirty="0" smtClean="0"/>
              <a:t>              </a:t>
            </a:r>
            <a:r>
              <a:rPr lang="ru-RU" sz="1400" b="1" dirty="0" err="1" smtClean="0"/>
              <a:t>Евпак</a:t>
            </a:r>
            <a:r>
              <a:rPr lang="ru-RU" sz="1400" b="1" dirty="0" smtClean="0"/>
              <a:t> </a:t>
            </a:r>
            <a:r>
              <a:rPr lang="ru-RU" sz="1400" b="1" dirty="0"/>
              <a:t>Нина Викторовна</a:t>
            </a:r>
          </a:p>
          <a:p>
            <a:pPr algn="ctr"/>
            <a:r>
              <a:rPr lang="ru-RU" sz="1400" b="1" dirty="0"/>
              <a:t>                                                                                </a:t>
            </a:r>
            <a:r>
              <a:rPr lang="ru-RU" sz="1400" b="1" dirty="0" smtClean="0"/>
              <a:t> </a:t>
            </a:r>
            <a:r>
              <a:rPr lang="ru-RU" sz="1400" b="1" dirty="0"/>
              <a:t>инструктор ФК</a:t>
            </a:r>
          </a:p>
          <a:p>
            <a:r>
              <a:rPr lang="ru-RU" sz="1400" b="1" dirty="0"/>
              <a:t>                                            </a:t>
            </a:r>
            <a:r>
              <a:rPr lang="ru-RU" sz="1400" b="1" dirty="0" smtClean="0"/>
              <a:t>                                                                                          стаж </a:t>
            </a:r>
            <a:r>
              <a:rPr lang="ru-RU" sz="1400" b="1" dirty="0"/>
              <a:t>работы: 7 лет</a:t>
            </a:r>
          </a:p>
          <a:p>
            <a:pPr algn="ctr"/>
            <a:r>
              <a:rPr lang="ru-RU" sz="1400" b="1" dirty="0"/>
              <a:t>                                                                           </a:t>
            </a:r>
            <a:r>
              <a:rPr lang="ru-RU" sz="1400" b="1" dirty="0" smtClean="0"/>
              <a:t>                                                  первая </a:t>
            </a:r>
            <a:r>
              <a:rPr lang="ru-RU" sz="1400" b="1" dirty="0"/>
              <a:t>квалификационная категория</a:t>
            </a:r>
          </a:p>
          <a:p>
            <a:pPr algn="ctr"/>
            <a:r>
              <a:rPr lang="ru-RU" sz="1400" dirty="0"/>
              <a:t> </a:t>
            </a:r>
          </a:p>
          <a:p>
            <a:pPr algn="ctr"/>
            <a:endParaRPr lang="ru-RU" b="1" dirty="0"/>
          </a:p>
          <a:p>
            <a:pPr algn="ctr"/>
            <a:endParaRPr lang="ru-RU" b="1" dirty="0" smtClean="0">
              <a:effectLst/>
            </a:endParaRPr>
          </a:p>
          <a:p>
            <a:pPr algn="ctr"/>
            <a:endParaRPr lang="ru-RU" b="1" dirty="0">
              <a:effectLst/>
            </a:endParaRPr>
          </a:p>
          <a:p>
            <a:pPr algn="ctr"/>
            <a:endParaRPr lang="ru-RU" b="1" dirty="0" smtClean="0"/>
          </a:p>
          <a:p>
            <a:pPr algn="ctr"/>
            <a:endParaRPr lang="ru-RU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75806"/>
            <a:ext cx="2016224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7787207" cy="5667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«День здоровья» - играем и здоровье укрепляем!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843558"/>
            <a:ext cx="5111750" cy="37510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4782"/>
            <a:ext cx="381642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2" y="833450"/>
            <a:ext cx="421878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267494"/>
            <a:ext cx="5111750" cy="4389835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Родители активно сдавали нормативы и приятно удивляли своими показателями.</a:t>
            </a:r>
          </a:p>
          <a:p>
            <a:pPr mar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gov.cap.ru/Content/photo/201806/04/Albom288079/dsc_05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1550"/>
            <a:ext cx="3528392" cy="40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0896"/>
            <a:ext cx="8191922" cy="415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9742" y="308988"/>
            <a:ext cx="4594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Открытие соревнований по сдаче ГТО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7139135" cy="638771"/>
          </a:xfrm>
        </p:spPr>
        <p:txBody>
          <a:bodyPr/>
          <a:lstStyle/>
          <a:p>
            <a:r>
              <a:rPr lang="ru-RU" i="1" dirty="0" smtClean="0"/>
              <a:t>             </a:t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> </a:t>
            </a:r>
            <a:r>
              <a:rPr lang="ru-RU" i="1" dirty="0" smtClean="0"/>
              <a:t>                Разминка </a:t>
            </a:r>
            <a:r>
              <a:rPr lang="ru-RU" i="1" dirty="0"/>
              <a:t>перед ответственными соревнованиями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Documents and Settings\Admin.MICROSOF-D96E62\Рабочий стол\ГТО_1 ступень_01.11.2016\IMG_7782.JPG"/>
          <p:cNvPicPr/>
          <p:nvPr/>
        </p:nvPicPr>
        <p:blipFill rotWithShape="1">
          <a:blip r:embed="rId2" cstate="print"/>
          <a:srcRect t="-7541" b="-7541"/>
          <a:stretch/>
        </p:blipFill>
        <p:spPr bwMode="auto">
          <a:xfrm>
            <a:off x="251520" y="306338"/>
            <a:ext cx="3825552" cy="505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6" t="-30791" r="-5981" b="-9485"/>
          <a:stretch/>
        </p:blipFill>
        <p:spPr bwMode="auto">
          <a:xfrm>
            <a:off x="4211960" y="-742156"/>
            <a:ext cx="4743400" cy="610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5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04" t="-10354" r="-7608" b="2510"/>
          <a:stretch/>
        </p:blipFill>
        <p:spPr bwMode="auto">
          <a:xfrm>
            <a:off x="-324544" y="529190"/>
            <a:ext cx="5256584" cy="413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2328" y="206026"/>
            <a:ext cx="455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Соревнования в беге на 30 метров.</a:t>
            </a:r>
            <a:endParaRPr lang="ru-RU" dirty="0"/>
          </a:p>
          <a:p>
            <a:r>
              <a:rPr lang="ru-RU" b="1" i="1" dirty="0"/>
              <a:t>Я бегом наслаждаюсь, бегу, бегу, бегу!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8" t="-37984" r="23545" b="13941"/>
          <a:stretch/>
        </p:blipFill>
        <p:spPr bwMode="auto">
          <a:xfrm>
            <a:off x="3825285" y="-956642"/>
            <a:ext cx="5184576" cy="583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0" y="1125203"/>
            <a:ext cx="4032448" cy="37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Documents and Settings\Admin.MICROSOF-D96E62\Рабочий стол\ГТО_1 ступень_01.11.2016\IMG_78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01166"/>
            <a:ext cx="3960440" cy="408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 rot="10800000" flipV="1">
            <a:off x="2339752" y="201873"/>
            <a:ext cx="4518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Мальчишки – богатыри сдают норматив «подтягивание из виса на высокой перекладине.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1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-4277" r="-7004" b="4277"/>
          <a:stretch/>
        </p:blipFill>
        <p:spPr bwMode="auto">
          <a:xfrm>
            <a:off x="471292" y="600929"/>
            <a:ext cx="4244724" cy="424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2267744" y="416262"/>
            <a:ext cx="4191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Метание теннисного мяча в цель.</a:t>
            </a:r>
            <a:endParaRPr lang="ru-RU" dirty="0"/>
          </a:p>
        </p:txBody>
      </p:sp>
      <p:pic>
        <p:nvPicPr>
          <p:cNvPr id="4" name="Рисунок 3" descr="C:\Documents and Settings\Admin.MICROSOF-D96E62\Рабочий стол\ГТО_1 ступень_01.11.2016\IMG_7879.JPG"/>
          <p:cNvPicPr/>
          <p:nvPr/>
        </p:nvPicPr>
        <p:blipFill rotWithShape="1">
          <a:blip r:embed="rId3" cstate="print"/>
          <a:srcRect l="-10717" t="5555" r="6717" b="-5557"/>
          <a:stretch/>
        </p:blipFill>
        <p:spPr bwMode="auto">
          <a:xfrm>
            <a:off x="4716016" y="785595"/>
            <a:ext cx="4104040" cy="431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0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Рисунок 13" descr="Описание: C:\Documents and Settings\Admin.MICROSOF-D96E62\Рабочий стол\ГТО_1 ступень_01.11.2016\IMG_78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8" t="-10755" r="2698" b="18505"/>
          <a:stretch/>
        </p:blipFill>
        <p:spPr bwMode="auto">
          <a:xfrm>
            <a:off x="4355976" y="-240690"/>
            <a:ext cx="4398391" cy="507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324544" y="179215"/>
            <a:ext cx="403244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Прыжки в длину с места.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Готовы прыгать целый день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делать это нам не лень.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0441"/>
            <a:ext cx="3960440" cy="317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4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39502"/>
            <a:ext cx="5486400" cy="576064"/>
          </a:xfrm>
        </p:spPr>
        <p:txBody>
          <a:bodyPr/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И </a:t>
            </a:r>
            <a:r>
              <a:rPr lang="ru-RU" i="1" dirty="0"/>
              <a:t>мальчики и девочки сдают наклоны вперед.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47" t="5667" r="-4012" b="9652"/>
          <a:stretch/>
        </p:blipFill>
        <p:spPr bwMode="auto">
          <a:xfrm rot="5400000">
            <a:off x="-224172" y="707368"/>
            <a:ext cx="491182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83" t="-21859" r="-4604" b="-5571"/>
          <a:stretch/>
        </p:blipFill>
        <p:spPr bwMode="auto">
          <a:xfrm>
            <a:off x="3707904" y="-282482"/>
            <a:ext cx="5436096" cy="542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0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7646"/>
            <a:ext cx="3988676" cy="392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187623" y="375506"/>
            <a:ext cx="6912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Девчонки от мальчишек не отстают, подъем из виса лежа на нижней перекладине сдают.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7" t="-4038" r="6311" b="-4038"/>
          <a:stretch/>
        </p:blipFill>
        <p:spPr bwMode="auto">
          <a:xfrm rot="5400000">
            <a:off x="4538091" y="517428"/>
            <a:ext cx="438829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58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s33.detkin-club.ru/images/news/%201.%202%20list_5bc9df6d375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660"/>
            <a:ext cx="3888432" cy="453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5.infourok.ru/uploads/ex/00f1/0000eb50-6ef0a127/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4430"/>
            <a:ext cx="3744417" cy="44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43" t="-10805" r="35269" b="-2678"/>
          <a:stretch/>
        </p:blipFill>
        <p:spPr bwMode="auto">
          <a:xfrm>
            <a:off x="-1548680" y="-164554"/>
            <a:ext cx="5544616" cy="285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267494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cs typeface="Aharoni" pitchFamily="2" charset="-79"/>
              </a:rPr>
              <a:t> </a:t>
            </a:r>
            <a:r>
              <a:rPr lang="ru-RU" b="1" i="1" dirty="0" smtClean="0">
                <a:cs typeface="Aharoni" pitchFamily="2" charset="-79"/>
              </a:rPr>
              <a:t>    Пресс </a:t>
            </a:r>
            <a:r>
              <a:rPr lang="ru-RU" b="1" i="1" dirty="0">
                <a:cs typeface="Aharoni" pitchFamily="2" charset="-79"/>
              </a:rPr>
              <a:t>качают, приседают,</a:t>
            </a:r>
            <a:endParaRPr lang="ru-RU" dirty="0">
              <a:cs typeface="Aharoni" pitchFamily="2" charset="-79"/>
            </a:endParaRPr>
          </a:p>
          <a:p>
            <a:r>
              <a:rPr lang="ru-RU" b="1" i="1" dirty="0" smtClean="0">
                <a:cs typeface="Aharoni" pitchFamily="2" charset="-79"/>
              </a:rPr>
              <a:t>       Накланяются </a:t>
            </a:r>
            <a:r>
              <a:rPr lang="ru-RU" b="1" i="1" dirty="0">
                <a:cs typeface="Aharoni" pitchFamily="2" charset="-79"/>
              </a:rPr>
              <a:t>вперед,</a:t>
            </a:r>
            <a:endParaRPr lang="ru-RU" dirty="0">
              <a:cs typeface="Aharoni" pitchFamily="2" charset="-79"/>
            </a:endParaRPr>
          </a:p>
          <a:p>
            <a:r>
              <a:rPr lang="ru-RU" b="1" i="1" dirty="0" smtClean="0">
                <a:cs typeface="Aharoni" pitchFamily="2" charset="-79"/>
              </a:rPr>
              <a:t>      Тренируют </a:t>
            </a:r>
            <a:r>
              <a:rPr lang="ru-RU" b="1" i="1" dirty="0">
                <a:cs typeface="Aharoni" pitchFamily="2" charset="-79"/>
              </a:rPr>
              <a:t>мышцы ног,</a:t>
            </a:r>
            <a:endParaRPr lang="ru-RU" dirty="0">
              <a:cs typeface="Aharoni" pitchFamily="2" charset="-79"/>
            </a:endParaRPr>
          </a:p>
          <a:p>
            <a:r>
              <a:rPr lang="ru-RU" b="1" i="1" dirty="0" smtClean="0">
                <a:cs typeface="Aharoni" pitchFamily="2" charset="-79"/>
              </a:rPr>
              <a:t>       ГТО </a:t>
            </a:r>
            <a:r>
              <a:rPr lang="ru-RU" b="1" i="1" dirty="0">
                <a:cs typeface="Aharoni" pitchFamily="2" charset="-79"/>
              </a:rPr>
              <a:t>чтоб сдать им в </a:t>
            </a:r>
            <a:r>
              <a:rPr lang="ru-RU" b="1" i="1" dirty="0" smtClean="0">
                <a:cs typeface="Aharoni" pitchFamily="2" charset="-79"/>
              </a:rPr>
              <a:t>срок</a:t>
            </a:r>
            <a:endParaRPr lang="ru-RU" b="1" i="1" dirty="0" smtClean="0"/>
          </a:p>
          <a:p>
            <a:endParaRPr lang="ru-RU" dirty="0"/>
          </a:p>
        </p:txBody>
      </p:sp>
      <p:pic>
        <p:nvPicPr>
          <p:cNvPr id="4" name="Рисунок 3" descr="C:\Documents and Settings\Admin.MICROSOF-D96E62\Рабочий стол\фотки ГТО\DSCN44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0567" y="1533332"/>
            <a:ext cx="40324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3" t="-11242" r="-1606" b="-6174"/>
          <a:stretch/>
        </p:blipFill>
        <p:spPr bwMode="auto">
          <a:xfrm rot="16200000">
            <a:off x="1107789" y="2444314"/>
            <a:ext cx="2448273" cy="28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9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6"/>
            <a:ext cx="3008313" cy="4599211"/>
          </a:xfrm>
        </p:spPr>
        <p:txBody>
          <a:bodyPr/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endParaRPr lang="ru-RU" i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11510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Взрослые от детей не </a:t>
            </a:r>
            <a:r>
              <a:rPr lang="ru-RU" b="1" i="1" dirty="0" smtClean="0"/>
              <a:t>отстают</a:t>
            </a:r>
          </a:p>
          <a:p>
            <a:endParaRPr lang="ru-RU" b="1" i="1" dirty="0"/>
          </a:p>
          <a:p>
            <a:r>
              <a:rPr lang="ru-RU" b="1" i="1" dirty="0"/>
              <a:t> </a:t>
            </a:r>
            <a:r>
              <a:rPr lang="ru-RU" b="1" i="1" dirty="0" smtClean="0"/>
              <a:t>      </a:t>
            </a:r>
            <a:r>
              <a:rPr lang="ru-RU" b="1" i="1" dirty="0"/>
              <a:t>Нормы ГТО тоже сдают.</a:t>
            </a:r>
            <a:endParaRPr lang="ru-RU" dirty="0"/>
          </a:p>
          <a:p>
            <a:r>
              <a:rPr lang="ru-RU" b="1" i="1" dirty="0"/>
              <a:t> </a:t>
            </a:r>
            <a:endParaRPr lang="ru-RU" dirty="0"/>
          </a:p>
          <a:p>
            <a:r>
              <a:rPr lang="ru-RU" b="1" i="1" dirty="0"/>
              <a:t> </a:t>
            </a:r>
            <a:endParaRPr lang="ru-RU" b="1" i="1" dirty="0" smtClean="0"/>
          </a:p>
          <a:p>
            <a:endParaRPr lang="ru-RU" b="1" i="1" dirty="0" smtClean="0"/>
          </a:p>
          <a:p>
            <a:r>
              <a:rPr lang="ru-RU" b="1" i="1" dirty="0"/>
              <a:t> </a:t>
            </a:r>
            <a:r>
              <a:rPr lang="ru-RU" b="1" i="1" dirty="0" smtClean="0"/>
              <a:t>       Вот </a:t>
            </a:r>
            <a:r>
              <a:rPr lang="ru-RU" b="1" i="1" dirty="0"/>
              <a:t>они сами уже бегут!</a:t>
            </a:r>
            <a:endParaRPr lang="ru-RU" dirty="0"/>
          </a:p>
          <a:p>
            <a:r>
              <a:rPr lang="ru-RU" b="1" i="1" dirty="0"/>
              <a:t> </a:t>
            </a:r>
            <a:endParaRPr lang="ru-RU" dirty="0"/>
          </a:p>
        </p:txBody>
      </p:sp>
      <p:pic>
        <p:nvPicPr>
          <p:cNvPr id="6" name="Рисунок 5" descr="C:\Documents and Settings\Admin.MICROSOF-D96E62\Рабочий стол\Гто взрослые\20180920_105630(1).jpg"/>
          <p:cNvPicPr/>
          <p:nvPr/>
        </p:nvPicPr>
        <p:blipFill rotWithShape="1">
          <a:blip r:embed="rId2" cstate="print"/>
          <a:srcRect l="-3004" t="-13380" r="3004" b="10590"/>
          <a:stretch/>
        </p:blipFill>
        <p:spPr bwMode="auto">
          <a:xfrm>
            <a:off x="4824000" y="-380578"/>
            <a:ext cx="39244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48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7787207" cy="783159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Спортом занимались, хороших результатов добились!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558"/>
            <a:ext cx="4392488" cy="410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43558"/>
            <a:ext cx="3995936" cy="413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7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5486"/>
            <a:ext cx="6552728" cy="576064"/>
          </a:xfrm>
        </p:spPr>
        <p:txBody>
          <a:bodyPr/>
          <a:lstStyle/>
          <a:p>
            <a:r>
              <a:rPr lang="ru-RU" dirty="0" smtClean="0"/>
              <a:t>             Номинация «Лучшее оформление стенда»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43558"/>
            <a:ext cx="496855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0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95486"/>
            <a:ext cx="6740152" cy="648072"/>
          </a:xfrm>
        </p:spPr>
        <p:txBody>
          <a:bodyPr/>
          <a:lstStyle/>
          <a:p>
            <a:pPr algn="ctr"/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r>
              <a:rPr lang="ru-RU" b="0" dirty="0" smtClean="0"/>
              <a:t>  Желаем всем  </a:t>
            </a:r>
            <a:r>
              <a:rPr lang="ru-RU" b="0" dirty="0"/>
              <a:t>победы,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 smtClean="0"/>
              <a:t>Удачи и больших </a:t>
            </a:r>
            <a:r>
              <a:rPr lang="ru-RU" b="0" dirty="0"/>
              <a:t>достижений!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98054"/>
            <a:ext cx="410445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3558"/>
            <a:ext cx="4248472" cy="41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63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23478"/>
            <a:ext cx="5486400" cy="648072"/>
          </a:xfrm>
        </p:spPr>
        <p:txBody>
          <a:bodyPr/>
          <a:lstStyle/>
          <a:p>
            <a:r>
              <a:rPr lang="ru-RU" dirty="0"/>
              <a:t>Мы здоровы и сильны ГТО сдаем ведь мы!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6" r="7399" b="4640"/>
          <a:stretch/>
        </p:blipFill>
        <p:spPr bwMode="auto">
          <a:xfrm>
            <a:off x="755576" y="966986"/>
            <a:ext cx="76679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9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95486"/>
            <a:ext cx="5486400" cy="720080"/>
          </a:xfrm>
        </p:spPr>
        <p:txBody>
          <a:bodyPr/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МБДОУ </a:t>
            </a:r>
            <a:r>
              <a:rPr lang="ru-RU" sz="2400" i="1" dirty="0" err="1" smtClean="0">
                <a:solidFill>
                  <a:srgbClr val="FF0000"/>
                </a:solidFill>
              </a:rPr>
              <a:t>Чечеульский</a:t>
            </a:r>
            <a:r>
              <a:rPr lang="ru-RU" sz="2400" i="1" dirty="0" smtClean="0">
                <a:solidFill>
                  <a:srgbClr val="FF0000"/>
                </a:solidFill>
              </a:rPr>
              <a:t> детский сад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5292"/>
            <a:ext cx="619268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5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5486"/>
            <a:ext cx="835292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Приобщение детей, родителей, педагогов к спорту, здоровому активному образу жизни через подготовку к сдаче нормативов Всероссийского физкультурно-спортивного комплекса «Готов к труду и обороне»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lvl="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Познакомить детей, родителей и педагогов с физкультурно-спортивным комплексом «Готов к труду и обороне».</a:t>
            </a:r>
          </a:p>
          <a:p>
            <a:pPr marL="285750" lvl="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Совершенствовать физические способности в совместной двигательной деятельности детей.</a:t>
            </a:r>
          </a:p>
          <a:p>
            <a:pPr marL="285750" lvl="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интерес к занятиям физической культурой и спортом у воспитанников, их родителей и сотрудников ДОУ.</a:t>
            </a:r>
          </a:p>
          <a:p>
            <a:pPr marL="285750" lvl="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развивающую предметно-пространственную среду в спортивном зале, на стадионе и прогулочных верандах для физкультурно-спортивной деятельности.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закреплять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знания детей и родителей о здоровом образе жизни;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5486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Ожидаемый </a:t>
            </a:r>
            <a:r>
              <a:rPr lang="ru-RU" b="1" dirty="0"/>
              <a:t>результат: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стремление к формированию  здорового образа жизни у детей, родителей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педагогов;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повышение интереса детей к физическим упражнениям и спорту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выполнение норм ГТО всеми желающими участниками образовательного процесса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единого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–образовательного пространства на основе доверительных партнерских отношений сотрудников ДОУ с родителями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повышение профессионального мастерства педагогов дошкольного учреждения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здоровьесбережении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9502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Реализация </a:t>
            </a:r>
            <a:r>
              <a:rPr lang="ru-RU" b="1" dirty="0"/>
              <a:t>проекта</a:t>
            </a:r>
            <a:r>
              <a:rPr lang="ru-RU" dirty="0" smtClean="0"/>
              <a:t>: 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тематические образовательные мероприятия в спортивном зале ДОУ.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педагогический мониторинг изучения индивидуального развития детей по образовательной области «Физическое развитие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систематическое использование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здовьесберегающих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технологий;     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индивидуальная работа по физкультуре с детьми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ежедневное проведение утренней гимнастики   игр, эстафет, викторин, конкурсов спортивной направленности;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привлечение родительской общественности и социума для реализации физкультурно-оздоровительной модели ДОУ;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освещение проводимых мероприятий в средствах массовой информации;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339502"/>
            <a:ext cx="2386607" cy="4255121"/>
          </a:xfrm>
        </p:spPr>
        <p:txBody>
          <a:bodyPr/>
          <a:lstStyle/>
          <a:p>
            <a:endParaRPr lang="ru-RU" b="1" i="1" dirty="0" smtClean="0"/>
          </a:p>
          <a:p>
            <a:endParaRPr lang="ru-RU" b="1" i="1" dirty="0"/>
          </a:p>
          <a:p>
            <a:r>
              <a:rPr lang="ru-RU" sz="2000" b="1" i="1" dirty="0" smtClean="0"/>
              <a:t>Я </a:t>
            </a:r>
            <a:r>
              <a:rPr lang="ru-RU" sz="2000" b="1" i="1" dirty="0"/>
              <a:t>спортсмен – легкоатлет,</a:t>
            </a:r>
            <a:endParaRPr lang="ru-RU" sz="2000" dirty="0"/>
          </a:p>
          <a:p>
            <a:r>
              <a:rPr lang="ru-RU" sz="2000" b="1" i="1" dirty="0"/>
              <a:t>Мне исполнилось семь лет,</a:t>
            </a:r>
            <a:endParaRPr lang="ru-RU" sz="2000" dirty="0"/>
          </a:p>
          <a:p>
            <a:r>
              <a:rPr lang="ru-RU" sz="2000" b="1" i="1" dirty="0"/>
              <a:t>Я хожу на тренировки,</a:t>
            </a:r>
            <a:endParaRPr lang="ru-RU" sz="2000" dirty="0"/>
          </a:p>
          <a:p>
            <a:r>
              <a:rPr lang="ru-RU" sz="2000" b="1" i="1" dirty="0"/>
              <a:t>Чтобы сильным стать и</a:t>
            </a:r>
            <a:endParaRPr lang="ru-RU" sz="2000" dirty="0"/>
          </a:p>
          <a:p>
            <a:r>
              <a:rPr lang="ru-RU" sz="2000" b="1" i="1" dirty="0"/>
              <a:t>ловким.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9502"/>
            <a:ext cx="604867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5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195486"/>
            <a:ext cx="7357901" cy="57606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cs typeface="Aharoni" pitchFamily="2" charset="-79"/>
              </a:rPr>
              <a:t>Методическая литература</a:t>
            </a:r>
            <a:endParaRPr lang="ru-RU" sz="2800" dirty="0">
              <a:solidFill>
                <a:srgbClr val="7030A0"/>
              </a:solidFill>
              <a:cs typeface="Aharoni" pitchFamily="2" charset="-79"/>
            </a:endParaRPr>
          </a:p>
        </p:txBody>
      </p:sp>
      <p:pic>
        <p:nvPicPr>
          <p:cNvPr id="5" name="Рисунок 4" descr="http://www.bookin.org.ru/book/405079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9582"/>
            <a:ext cx="2715208" cy="392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home.minemshop.ru/img/10140393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9582"/>
            <a:ext cx="2736304" cy="392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 descr="http://csmsykt.ru/wp-content/uploads/2018/01/%D1%81%D1%80%D0%B5%D0%B4%D0%B8-%D1%81%D0%B5%D0%BC%D0%B5%D0%B9-768x1086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9581"/>
            <a:ext cx="2813024" cy="3922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7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04787"/>
            <a:ext cx="6192688" cy="566763"/>
          </a:xfrm>
        </p:spPr>
        <p:txBody>
          <a:bodyPr/>
          <a:lstStyle/>
          <a:p>
            <a:pPr algn="ctr"/>
            <a:r>
              <a:rPr lang="ru-RU" dirty="0" smtClean="0"/>
              <a:t>Спортивное развлечение «Моя спортивная семья»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5" y="771550"/>
            <a:ext cx="373932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"/>
          <a:stretch/>
        </p:blipFill>
        <p:spPr bwMode="auto">
          <a:xfrm>
            <a:off x="4320282" y="771550"/>
            <a:ext cx="4464000" cy="383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3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5604"/>
            <a:ext cx="7344816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33CC"/>
                </a:solidFill>
              </a:rPr>
              <a:t>Эстафеты, соревнования «Спорт и я – друзья!»</a:t>
            </a:r>
            <a:endParaRPr lang="ru-RU" dirty="0">
              <a:solidFill>
                <a:srgbClr val="FF33CC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5566"/>
            <a:ext cx="367240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0" t="-2708" r="6000" b="-2708"/>
          <a:stretch/>
        </p:blipFill>
        <p:spPr bwMode="auto">
          <a:xfrm>
            <a:off x="4139952" y="771550"/>
            <a:ext cx="460851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3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439</Words>
  <Application>Microsoft Office PowerPoint</Application>
  <PresentationFormat>Экран (16:9)</PresentationFormat>
  <Paragraphs>86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Спортивное развлечение «Моя спортивная семья»</vt:lpstr>
      <vt:lpstr>Эстафеты, соревнования «Спорт и я – друзья!»</vt:lpstr>
      <vt:lpstr>      «День здоровья» - играем и здоровье укрепляем!</vt:lpstr>
      <vt:lpstr>Презентация PowerPoint</vt:lpstr>
      <vt:lpstr>Презентация PowerPoint</vt:lpstr>
      <vt:lpstr>                                 Разминка перед ответственными соревнованиями </vt:lpstr>
      <vt:lpstr>Презентация PowerPoint</vt:lpstr>
      <vt:lpstr>Презентация PowerPoint</vt:lpstr>
      <vt:lpstr>Презентация PowerPoint</vt:lpstr>
      <vt:lpstr>Презентация PowerPoint</vt:lpstr>
      <vt:lpstr>   И мальчики и девочки сдают наклоны вперед. </vt:lpstr>
      <vt:lpstr>Презентация PowerPoint</vt:lpstr>
      <vt:lpstr>Презентация PowerPoint</vt:lpstr>
      <vt:lpstr>    </vt:lpstr>
      <vt:lpstr>                Спортом занимались, хороших результатов добились! </vt:lpstr>
      <vt:lpstr>             Номинация «Лучшее оформление стенда»</vt:lpstr>
      <vt:lpstr>      Желаем всем  победы, Удачи и больших достижений!</vt:lpstr>
      <vt:lpstr>Мы здоровы и сильны ГТО сдаем ведь мы!</vt:lpstr>
      <vt:lpstr>МБДОУ Чечеульский детский сад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Нинель</cp:lastModifiedBy>
  <cp:revision>61</cp:revision>
  <dcterms:created xsi:type="dcterms:W3CDTF">2016-06-03T14:12:26Z</dcterms:created>
  <dcterms:modified xsi:type="dcterms:W3CDTF">2019-02-18T07:12:14Z</dcterms:modified>
</cp:coreProperties>
</file>