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BE8"/>
    <a:srgbClr val="1010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6870D-D897-4EF3-9628-3F5999093AEF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8B6D2-495A-4C65-B6D5-034923156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8B6D2-495A-4C65-B6D5-0349231561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914650"/>
            <a:ext cx="57926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66a234c5243569a15a8bdd6b57210ba_big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844908" y="843558"/>
            <a:ext cx="5430045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00151"/>
            <a:ext cx="821925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324"/>
            </a:avLst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№1»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Знакомый незнакомец, </a:t>
            </a:r>
          </a:p>
          <a:p>
            <a:pPr marL="0" indent="0" algn="ctr">
              <a:buNone/>
            </a:pPr>
            <a:r>
              <a:rPr lang="ru-RU" sz="5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или такой разный скотч</a:t>
            </a:r>
            <a:endParaRPr lang="ru-RU" sz="5400" b="1" dirty="0" smtClean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0" indent="0" algn="ctr">
              <a:buNone/>
            </a:pPr>
            <a:r>
              <a:rPr lang="ru-RU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ru-RU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Дяченко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Олег, 3 «А» класс</a:t>
            </a:r>
          </a:p>
          <a:p>
            <a:pPr marL="0" indent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Руководитель: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Есипович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Ирина Алексеевна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1.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9" y="1076326"/>
            <a:ext cx="3108356" cy="3518297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в один слой может выдержать вес портфеля.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взял полоску скотча, закрепил на неё свой портфель весом 3 кг 400 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скотч выдержал вес портфеля.</a:t>
            </a:r>
          </a:p>
          <a:p>
            <a:endParaRPr lang="ru-RU" dirty="0"/>
          </a:p>
        </p:txBody>
      </p:sp>
      <p:pic>
        <p:nvPicPr>
          <p:cNvPr id="2050" name="Picture 2" descr="C:\Users\112\Desktop\Все проекты\Скотч\IMG_20190417_162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10"/>
            <a:ext cx="329207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2.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6326"/>
            <a:ext cx="3429024" cy="3518297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в один слой может выдержать вес двух портфелей.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Снова полоска скотча, но на неё подвесили уже 2 портфеля весом  6 кг 300 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выдержал вес двух портфелей.</a:t>
            </a:r>
          </a:p>
          <a:p>
            <a:endParaRPr lang="ru-RU" dirty="0"/>
          </a:p>
        </p:txBody>
      </p:sp>
      <p:pic>
        <p:nvPicPr>
          <p:cNvPr id="3074" name="Picture 2" descr="C:\Users\112\Desktop\Все проекты\Скотч\IMG_20190417_163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10"/>
            <a:ext cx="329207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3.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6326"/>
            <a:ext cx="3429024" cy="3518297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в один слой может выдержать вес третьеклассника.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проведении этого опыта мне помогали мои одноклассники. Мы взяли полоску скотча, прикрепили её двумя концами к стульям, сделав импровизированную лавочку. Я сел на неё.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в один слой НЕ выдержал мой вес.  </a:t>
            </a:r>
          </a:p>
          <a:p>
            <a:endParaRPr lang="ru-RU" dirty="0"/>
          </a:p>
        </p:txBody>
      </p:sp>
      <p:pic>
        <p:nvPicPr>
          <p:cNvPr id="4098" name="Picture 2" descr="C:\Users\112\Desktop\Все проекты\Скотч\IMG_20190417_162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886" y="204788"/>
            <a:ext cx="329207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4.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6326"/>
            <a:ext cx="3429024" cy="3518297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в два слоя может выдержать вес третьеклассника.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я укрепил мою «лавочку», то есть свернул два слоя скотча.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в два слоя выдержал мой вес.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Проведенные опыты подтверждают гипотезу: скотч – прочный материал.</a:t>
            </a:r>
          </a:p>
          <a:p>
            <a:endParaRPr lang="ru-RU" dirty="0"/>
          </a:p>
        </p:txBody>
      </p:sp>
      <p:pic>
        <p:nvPicPr>
          <p:cNvPr id="5122" name="Picture 2" descr="C:\Users\112\Desktop\Все проекты\Скотч\IMG_20190417_162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72"/>
            <a:ext cx="329207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5.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6326"/>
            <a:ext cx="3143272" cy="3518297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не пропускает воду и воздух.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этого опыта мне понадобились самая обычная пластиковая бутылочка.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Бутылочка при повреждении начинает пропускать воду (нальём её), воздух (подуем в неё). Заклеим повреждение кусочком скотча.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вода и воздух не проходят.</a:t>
            </a:r>
          </a:p>
          <a:p>
            <a:endParaRPr lang="ru-RU" dirty="0"/>
          </a:p>
        </p:txBody>
      </p:sp>
      <p:pic>
        <p:nvPicPr>
          <p:cNvPr id="6146" name="Picture 2" descr="C:\Users\112\Desktop\Все проекты\Скотч\опыты\IMG_1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34"/>
            <a:ext cx="1658750" cy="221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112\Desktop\Все проекты\Скотч\опыты\IMG_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34"/>
            <a:ext cx="1660920" cy="221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112\Desktop\Все проекты\Скотч\опыты\IMG_1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34"/>
            <a:ext cx="171449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C:\Users\112\Desktop\Все проекты\Скотч\опыты\IMG_1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643188"/>
            <a:ext cx="16609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C:\Users\112\Desktop\Все проекты\Скотч\опыты\IMG_1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643188"/>
            <a:ext cx="169663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6.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6326"/>
            <a:ext cx="3429024" cy="351829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благодаря прозрачности, можно не заметить, что вещь заклеена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скотчем.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Подтвердить это свойство можно элементарным способом: наклеить кусочек скотча на любой предмет. Сквозь приклеенный кусочек можно увидеть основу.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скотч прозрачный.</a:t>
            </a:r>
          </a:p>
          <a:p>
            <a:endParaRPr lang="ru-RU" dirty="0"/>
          </a:p>
        </p:txBody>
      </p:sp>
      <p:pic>
        <p:nvPicPr>
          <p:cNvPr id="7170" name="Picture 2" descr="C:\Users\112\Desktop\Все проекты\Скотч\опыты\IMG_1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61921"/>
            <a:ext cx="1739503" cy="2319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112\Desktop\Все проекты\Скотч\опыты\IMG_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34"/>
            <a:ext cx="171451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112\Desktop\Все проекты\Скотч\опыты\IMG_1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643188"/>
            <a:ext cx="1607355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7.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6326"/>
            <a:ext cx="3429024" cy="35182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скотч не имеет запаха.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Понюхали скотч.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ничем не пахнет.</a:t>
            </a:r>
          </a:p>
          <a:p>
            <a:endParaRPr lang="ru-RU" dirty="0"/>
          </a:p>
        </p:txBody>
      </p:sp>
      <p:pic>
        <p:nvPicPr>
          <p:cNvPr id="8194" name="Picture 2" descr="C:\Users\112\Desktop\Все проекты\Скотч\опыты\IMG_15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10"/>
            <a:ext cx="3292078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7238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ОПЫТ 8.</a:t>
            </a:r>
            <a:endParaRPr lang="ru-RU" sz="3200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6326"/>
            <a:ext cx="2928958" cy="35182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если скомкать кусочек скотча, а потом попытаться его расправить, он не потрескается.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кусочек скотча при перегибе остался целым.</a:t>
            </a:r>
          </a:p>
          <a:p>
            <a:endParaRPr lang="ru-RU" dirty="0"/>
          </a:p>
        </p:txBody>
      </p:sp>
      <p:pic>
        <p:nvPicPr>
          <p:cNvPr id="9218" name="Picture 2" descr="C:\Users\112\Desktop\Все проекты\Скотч\опыты\IMG_1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34"/>
            <a:ext cx="1614486" cy="215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112\Desktop\Все проекты\Скотч\опыты\IMG_1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8"/>
            <a:ext cx="176809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C:\Users\112\Desktop\Все проекты\Скотч\опыты\IMG_1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643188"/>
            <a:ext cx="1660920" cy="221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выяснили, что мои одноклассники и мало знают о скотче. В результате проведённых экспериментов  я и мои одноклассники расширили свои знания о свойствах скотча. А о нестандартных способах применения скотча я планирую рассказать моим одноклассникам на классном часе, а родителям – на ближайшем собрании. Надеюсь, это им пригодится в дальнейшей жизни.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гипотеза о том, что скотч действительно обладает такими особенностями,  из-за которых его можно назвать реальным помощником в трудной ситуации, подтвердилась.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Результаты исследования</a:t>
            </a:r>
            <a:br>
              <a:rPr lang="ru-RU" b="1" dirty="0" smtClean="0">
                <a:solidFill>
                  <a:srgbClr val="0066FF"/>
                </a:solidFill>
              </a:rPr>
            </a:br>
            <a:r>
              <a:rPr lang="ru-RU" b="1" dirty="0" smtClean="0">
                <a:solidFill>
                  <a:srgbClr val="0066FF"/>
                </a:solidFill>
              </a:rPr>
              <a:t>В ходе работы над проектом </a:t>
            </a:r>
            <a:endParaRPr lang="ru-RU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Цель  и задачи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928808"/>
            <a:ext cx="4040188" cy="26658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свойств скотча и способов его применения в повседневной жизни.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ознакомиться с историей создания скотча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рассмотреть случаи применения скотча в быту на основе исследования его свойств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найти способы необычного применения скотча в повседневной жизни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71670" y="100011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4143372" y="928676"/>
            <a:ext cx="2340000" cy="702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97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своим свойствам скотч может использоваться не только как материал для скрепления частей целого, но и в нестандартных ситуациях.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объект                               предмет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0151"/>
            <a:ext cx="8462174" cy="3394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скотч                        свойства скотча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способы его применения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678761" y="1393023"/>
            <a:ext cx="107157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6108711" y="1392229"/>
            <a:ext cx="107157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04786"/>
            <a:ext cx="3286147" cy="158114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E6BE8"/>
                </a:solidFill>
              </a:rPr>
              <a:t/>
            </a:r>
            <a:br>
              <a:rPr lang="ru-RU" sz="3200" dirty="0" smtClean="0">
                <a:solidFill>
                  <a:srgbClr val="1E6BE8"/>
                </a:solidFill>
              </a:rPr>
            </a:br>
            <a:r>
              <a:rPr lang="ru-RU" sz="3200" dirty="0" smtClean="0">
                <a:solidFill>
                  <a:srgbClr val="1E6BE8"/>
                </a:solidFill>
              </a:rPr>
              <a:t>Как появился скотч</a:t>
            </a:r>
            <a:endParaRPr lang="ru-RU" sz="3200" dirty="0">
              <a:solidFill>
                <a:srgbClr val="1E6BE8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Скотч - тонкая клейкая прозрачная лента для канцелярских и бытовых нужд (Толковый словарь русского языка ХХI века).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Клейкая лента, или скотч — применяемая в быту и на производстве пленочная лента с клеевым покрытием, технологически использующая физическое явление адгезии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12\Desktop\lent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70"/>
            <a:ext cx="3070631" cy="20509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Как появился скотч</a:t>
            </a:r>
            <a:br>
              <a:rPr lang="ru-RU" sz="3200" b="1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12\Desktop\МолРичардДрю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8"/>
            <a:ext cx="273488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785800"/>
            <a:ext cx="55721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1930 году корпорация «3M» приобрела права на новинку и наладила серийный выпуск рулончиков клейкой ленты, но под именем «скотч» появилась ещё не скоро;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только с 1945 года скотч стал склеивать что угодно под официальным именем скотча;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много раз  клейкая лента усовершенствовалась, последний раз она дорабатывалась в 1997 году.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Виды скотча</a:t>
            </a:r>
            <a:endParaRPr lang="ru-RU" sz="3200" b="1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канцелярский;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упаковочный;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технический;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малярный;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специальные виды скотча</a:t>
            </a:r>
          </a:p>
          <a:p>
            <a:pPr marL="0" indent="539750"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Свойства скотча</a:t>
            </a:r>
            <a:endParaRPr lang="ru-RU" sz="3200" b="1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Прочность.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пропускает воду и воздух.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Прозрачность.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Безвредность (скотч не имеет запаха и вкуса)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перегибах не ломается и не трескается.</a:t>
            </a:r>
          </a:p>
          <a:p>
            <a:pPr marL="0" indent="539750"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E6BE8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3200" b="1" dirty="0">
              <a:solidFill>
                <a:srgbClr val="1E6B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решили определить, что знают мои одноклассники о скотче. Для этого была составлена анкета и проведён опрос. В анкету я включил следующие вопросы.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анкетирования приведены в Приложении 2.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1) Что такое скотч?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2) Знаете ли Вы, где его изобрели?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3) Какие разновидности скотча бывают?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4) Какие свойства скотча Вы можете назвать?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5) Пользовались ли Вы скотчем?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6) Что можно сделать при помощи скотча?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57488" y="2928940"/>
            <a:ext cx="17859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Левая фигурная скобка 7"/>
          <p:cNvSpPr/>
          <p:nvPr/>
        </p:nvSpPr>
        <p:spPr>
          <a:xfrm>
            <a:off x="4714876" y="1357304"/>
            <a:ext cx="298323" cy="3143272"/>
          </a:xfrm>
          <a:prstGeom prst="leftBrace">
            <a:avLst>
              <a:gd name="adj1" fmla="val 0"/>
              <a:gd name="adj2" fmla="val 48949"/>
            </a:avLst>
          </a:prstGeom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800000" scaled="0"/>
          </a:gradFill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686</Words>
  <Application>Microsoft Office PowerPoint</Application>
  <PresentationFormat>Экран (16:9)</PresentationFormat>
  <Paragraphs>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общеобразовательное учреждение  «Гимназия №1»</vt:lpstr>
      <vt:lpstr>Цель  и задачи исследования</vt:lpstr>
      <vt:lpstr>Гипотеза исследования</vt:lpstr>
      <vt:lpstr>объект                               предмет</vt:lpstr>
      <vt:lpstr> Как появился скотч</vt:lpstr>
      <vt:lpstr>Как появился скотч </vt:lpstr>
      <vt:lpstr>Виды скотча</vt:lpstr>
      <vt:lpstr>Свойства скотча</vt:lpstr>
      <vt:lpstr>Практическая часть</vt:lpstr>
      <vt:lpstr>ОПЫТ 1.</vt:lpstr>
      <vt:lpstr>ОПЫТ 2.</vt:lpstr>
      <vt:lpstr>ОПЫТ 3.</vt:lpstr>
      <vt:lpstr>ОПЫТ 4.</vt:lpstr>
      <vt:lpstr>ОПЫТ 5.</vt:lpstr>
      <vt:lpstr>ОПЫТ 6.</vt:lpstr>
      <vt:lpstr>ОПЫТ 7.</vt:lpstr>
      <vt:lpstr>ОПЫТ 8.</vt:lpstr>
      <vt:lpstr>Результаты исследования В ходе работы над проектом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subject>шаблон</dc:subject>
  <dc:creator>Бейгул Ольга Куприяновна г. Антрацит</dc:creator>
  <cp:lastModifiedBy>112</cp:lastModifiedBy>
  <cp:revision>169</cp:revision>
  <dcterms:created xsi:type="dcterms:W3CDTF">2018-01-15T20:25:45Z</dcterms:created>
  <dcterms:modified xsi:type="dcterms:W3CDTF">2019-11-25T12:24:37Z</dcterms:modified>
</cp:coreProperties>
</file>