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0" r:id="rId6"/>
    <p:sldId id="263" r:id="rId7"/>
    <p:sldId id="266" r:id="rId8"/>
    <p:sldId id="264" r:id="rId9"/>
    <p:sldId id="262" r:id="rId10"/>
    <p:sldId id="267" r:id="rId11"/>
    <p:sldId id="268" r:id="rId12"/>
    <p:sldId id="269" r:id="rId13"/>
    <p:sldId id="261" r:id="rId14"/>
    <p:sldId id="270" r:id="rId15"/>
    <p:sldId id="272" r:id="rId16"/>
    <p:sldId id="271" r:id="rId17"/>
    <p:sldId id="275" r:id="rId18"/>
    <p:sldId id="274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ADB9B-AA42-4843-8B13-DC67E663CE2A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02077-FD79-460D-BD41-3F38DCD882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85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2077-FD79-460D-BD41-3F38DCD8827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87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2D0-6165-47D0-A701-198CCD30896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583-45DD-4914-B6B5-A7D400D2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34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2D0-6165-47D0-A701-198CCD30896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583-45DD-4914-B6B5-A7D400D2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15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2D0-6165-47D0-A701-198CCD30896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583-45DD-4914-B6B5-A7D400D2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10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2D0-6165-47D0-A701-198CCD30896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583-45DD-4914-B6B5-A7D400D2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16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2D0-6165-47D0-A701-198CCD30896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583-45DD-4914-B6B5-A7D400D2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15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2D0-6165-47D0-A701-198CCD30896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583-45DD-4914-B6B5-A7D400D2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304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2D0-6165-47D0-A701-198CCD30896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583-45DD-4914-B6B5-A7D400D2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2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2D0-6165-47D0-A701-198CCD30896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583-45DD-4914-B6B5-A7D400D2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7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2D0-6165-47D0-A701-198CCD30896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583-45DD-4914-B6B5-A7D400D2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95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2D0-6165-47D0-A701-198CCD30896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583-45DD-4914-B6B5-A7D400D2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23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92D0-6165-47D0-A701-198CCD30896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99583-45DD-4914-B6B5-A7D400D2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445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292D0-6165-47D0-A701-198CCD308963}" type="datetimeFigureOut">
              <a:rPr lang="ru-RU" smtClean="0"/>
              <a:t>15.01.2020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99583-45DD-4914-B6B5-A7D400D2B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7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8" Target="../media/hdphoto9.wdp" Type="http://schemas.microsoft.com/office/2007/relationships/hdphoto"/><Relationship Id="rId3" Target="../media/image17.jpeg" Type="http://schemas.openxmlformats.org/officeDocument/2006/relationships/image"/><Relationship Id="rId7" Target="../media/image19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8.wdp" Type="http://schemas.microsoft.com/office/2007/relationships/hdphoto"/><Relationship Id="rId5" Target="../media/image18.jpeg" Type="http://schemas.openxmlformats.org/officeDocument/2006/relationships/image"/><Relationship Id="rId10" Target="../media/hdphoto10.wdp" Type="http://schemas.microsoft.com/office/2007/relationships/hdphoto"/><Relationship Id="rId4" Target="../media/hdphoto7.wdp" Type="http://schemas.microsoft.com/office/2007/relationships/hdphoto"/><Relationship Id="rId9" Target="../media/image20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3.jpeg" Type="http://schemas.openxmlformats.org/officeDocument/2006/relationships/image"/><Relationship Id="rId5" Target="../media/image22.jpeg" Type="http://schemas.openxmlformats.org/officeDocument/2006/relationships/image"/><Relationship Id="rId4" Target="../media/hdphoto11.wdp" Type="http://schemas.microsoft.com/office/2007/relationships/hdphoto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7" Target="../media/image29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8.jpeg" Type="http://schemas.openxmlformats.org/officeDocument/2006/relationships/image"/><Relationship Id="rId5" Target="../media/image27.jpeg" Type="http://schemas.openxmlformats.org/officeDocument/2006/relationships/image"/><Relationship Id="rId4" Target="../media/hdphoto12.wdp" Type="http://schemas.microsoft.com/office/2007/relationships/hdphoto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13.wdp" Type="http://schemas.microsoft.com/office/2007/relationships/hdphoto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 ?><Relationships xmlns="http://schemas.openxmlformats.org/package/2006/relationships"><Relationship Id="rId8" Target="../media/hdphoto3.wdp" Type="http://schemas.microsoft.com/office/2007/relationships/hdphoto"/><Relationship Id="rId3" Target="../media/image8.jpeg" Type="http://schemas.openxmlformats.org/officeDocument/2006/relationships/image"/><Relationship Id="rId7" Target="../media/image10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2.wdp" Type="http://schemas.microsoft.com/office/2007/relationships/hdphoto"/><Relationship Id="rId5" Target="../media/image9.jpeg" Type="http://schemas.openxmlformats.org/officeDocument/2006/relationships/image"/><Relationship Id="rId4" Target="../media/hdphoto1.wdp" Type="http://schemas.microsoft.com/office/2007/relationships/hdphoto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 ?><Relationships xmlns="http://schemas.openxmlformats.org/package/2006/relationships"><Relationship Id="rId8" Target="../media/hdphoto6.wdp" Type="http://schemas.microsoft.com/office/2007/relationships/hdphoto"/><Relationship Id="rId3" Target="../media/image14.jpeg" Type="http://schemas.openxmlformats.org/officeDocument/2006/relationships/image"/><Relationship Id="rId7" Target="../media/image16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5.wdp" Type="http://schemas.microsoft.com/office/2007/relationships/hdphoto"/><Relationship Id="rId5" Target="../media/image15.jpeg" Type="http://schemas.openxmlformats.org/officeDocument/2006/relationships/image"/><Relationship Id="rId4" Target="../media/hdphoto4.wdp" Type="http://schemas.microsoft.com/office/2007/relationships/hdphoto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t.depositphotos.com/1194063/1335/i/950/depositphotos_13359207-stock-photo-frame-of-seash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94290" y="1012022"/>
            <a:ext cx="3355407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8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роект</a:t>
            </a:r>
            <a:endParaRPr lang="ru-RU" sz="80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12274" y="2551837"/>
            <a:ext cx="7319440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Сенд</a:t>
            </a: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-терапия в работе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педагога-психолога </a:t>
            </a:r>
            <a:r>
              <a:rPr lang="ru-RU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доу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7053" y="4738915"/>
            <a:ext cx="7789889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Подготовила и провела: </a:t>
            </a:r>
          </a:p>
          <a:p>
            <a:pPr algn="ctr"/>
            <a:r>
              <a:rPr lang="ru-RU" sz="36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педагог-психолог МКОУ ЦО «</a:t>
            </a:r>
            <a:r>
              <a:rPr lang="ru-RU" sz="3600" b="1" dirty="0" err="1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Юлдаш</a:t>
            </a:r>
            <a:r>
              <a:rPr lang="ru-RU" sz="36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»</a:t>
            </a:r>
          </a:p>
          <a:p>
            <a:pPr algn="ctr"/>
            <a:r>
              <a:rPr lang="ru-RU" sz="3600" b="1" dirty="0" err="1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Балаева</a:t>
            </a:r>
            <a:r>
              <a:rPr lang="ru-RU" sz="3600" b="1" dirty="0" smtClean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Ж.Н.</a:t>
            </a:r>
            <a:endParaRPr lang="ru-RU" sz="3600" b="1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3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-dog.ru/wallpapers/10/9/478976771786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2" y="3623480"/>
            <a:ext cx="4312693" cy="3234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5" y="211540"/>
            <a:ext cx="4114720" cy="3411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62" y="56297"/>
            <a:ext cx="4496938" cy="3372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8" y="3746310"/>
            <a:ext cx="3985146" cy="298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5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-dog.ru/wallpapers/10/9/478976771786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6" r="8507"/>
          <a:stretch/>
        </p:blipFill>
        <p:spPr>
          <a:xfrm>
            <a:off x="218363" y="180833"/>
            <a:ext cx="3957852" cy="3248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96" y="180833"/>
            <a:ext cx="4330890" cy="32481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3140" y="3140037"/>
            <a:ext cx="5295332" cy="36986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0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-dog.ru/wallpapers/10/9/478976771786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3" y="511789"/>
            <a:ext cx="7761029" cy="5820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1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sfw.so/uploads/posts/2013-01/1357649588_mech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7051" cy="3882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69" y="3111689"/>
            <a:ext cx="4603845" cy="3452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0" y="3882788"/>
            <a:ext cx="3966949" cy="2975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050" y="204715"/>
            <a:ext cx="3875964" cy="29069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52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-dog.ru/wallpapers/10/9/478976771786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392" y="139889"/>
            <a:ext cx="4182187" cy="38673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237" y="139888"/>
            <a:ext cx="3894569" cy="38673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9658" y="2960076"/>
            <a:ext cx="3521123" cy="389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2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-dog.ru/wallpapers/10/9/478976771786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24" y="1"/>
            <a:ext cx="4021423" cy="3888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4834" y="518615"/>
            <a:ext cx="4737079" cy="5936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681" y="3697591"/>
            <a:ext cx="3136192" cy="3160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45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-dog.ru/wallpapers/10/9/478976771786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6931" y="116006"/>
            <a:ext cx="5340030" cy="66382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67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-dog.ru/wallpapers/10/9/478976771786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8399" y="534494"/>
            <a:ext cx="7886700" cy="5011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 этап – основной:</a:t>
            </a:r>
            <a:r>
              <a:rPr lang="ru-RU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28650" y="1324478"/>
            <a:ext cx="78867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Подведение </a:t>
            </a:r>
            <a:r>
              <a:rPr lang="ru-RU" dirty="0"/>
              <a:t>итога и анализ результата проекта.</a:t>
            </a:r>
          </a:p>
          <a:p>
            <a:r>
              <a:rPr lang="ru-RU" dirty="0" smtClean="0"/>
              <a:t>серия </a:t>
            </a:r>
            <a:r>
              <a:rPr lang="ru-RU" dirty="0"/>
              <a:t>комплексных занятий, направленных на развитие эмоциональной и познавательной сферы дошкольников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Самоанализ </a:t>
            </a:r>
            <a:r>
              <a:rPr lang="ru-RU" dirty="0"/>
              <a:t>результатов по организации и проведению работы по </a:t>
            </a:r>
            <a:r>
              <a:rPr lang="ru-RU" dirty="0" smtClean="0"/>
              <a:t>проекту;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выставка </a:t>
            </a:r>
            <a:r>
              <a:rPr lang="ru-RU" dirty="0"/>
              <a:t>продуктов проектной деятельности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оформление и распространение материала: «Песочная страна – страна  чудес</a:t>
            </a:r>
            <a:r>
              <a:rPr lang="ru-RU" dirty="0" smtClean="0"/>
              <a:t>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</a:t>
            </a:r>
            <a:r>
              <a:rPr lang="ru-RU" dirty="0"/>
              <a:t>оформление стенда: «Педагогическая песочница».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6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b124.ru/assets/cache_image/assets/gallery/2/170_990x800_fd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59" y="818865"/>
            <a:ext cx="8652681" cy="54454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62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b124.ru/assets/cache_image/assets/gallery/2/170_990x800_fd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7" t="7555" r="4925" b="2479"/>
          <a:stretch/>
        </p:blipFill>
        <p:spPr>
          <a:xfrm>
            <a:off x="450377" y="344606"/>
            <a:ext cx="8447964" cy="6168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44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7095" y="567915"/>
            <a:ext cx="8309811" cy="458587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Цель</a:t>
            </a:r>
            <a:r>
              <a:rPr lang="ru-RU" sz="4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</a:t>
            </a:r>
          </a:p>
          <a:p>
            <a:pPr algn="ctr"/>
            <a:r>
              <a:rPr lang="ru-RU" sz="36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sz="36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ru-RU" sz="36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обеспечение социальной успешности, сохранение и укрепление </a:t>
            </a:r>
            <a:endParaRPr lang="ru-RU" sz="3600" b="1" spc="5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6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психического здоровья</a:t>
            </a:r>
          </a:p>
          <a:p>
            <a:pPr algn="ctr"/>
            <a:r>
              <a:rPr lang="ru-RU" sz="36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sz="36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ребенка через внедрение элементов песочной терапии в практику работы МКОУ «ЦО </a:t>
            </a:r>
            <a:r>
              <a:rPr lang="ru-RU" sz="3600" b="1" spc="50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Юлдаш</a:t>
            </a:r>
            <a:r>
              <a:rPr lang="ru-RU" sz="3600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0605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rb124.ru/assets/cache_image/assets/gallery/2/170_990x800_fd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2015521" y="1436523"/>
            <a:ext cx="5021804" cy="3869978"/>
          </a:xfrm>
          <a:prstGeom prst="ellipse">
            <a:avLst/>
          </a:prstGeom>
          <a:blipFill dpi="0" rotWithShape="1">
            <a:blip r:embed="rId3">
              <a:alphaModFix amt="5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b="1" spc="5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32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Образовательные области в соответствии с ФГОС ДО</a:t>
            </a:r>
            <a:endParaRPr lang="ru-RU" sz="32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970536" y="4945075"/>
            <a:ext cx="2710475" cy="1700808"/>
          </a:xfrm>
          <a:prstGeom prst="cloudCallout">
            <a:avLst/>
          </a:prstGeom>
          <a:solidFill>
            <a:schemeClr val="accent1">
              <a:alpha val="49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Речевое развитие</a:t>
            </a:r>
            <a:endParaRPr lang="ru-RU" sz="28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5681220" y="3774900"/>
            <a:ext cx="3537378" cy="2201292"/>
          </a:xfrm>
          <a:prstGeom prst="cloudCallout">
            <a:avLst/>
          </a:prstGeom>
          <a:solidFill>
            <a:schemeClr val="accent1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err="1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Художест</a:t>
            </a:r>
            <a:r>
              <a:rPr lang="ru-RU" sz="26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венно- эстетическое</a:t>
            </a:r>
          </a:p>
          <a:p>
            <a:pPr algn="ctr"/>
            <a:r>
              <a:rPr lang="ru-RU" sz="2600" b="1" dirty="0" smtClean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развитие</a:t>
            </a:r>
            <a:endParaRPr lang="ru-RU" sz="26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-70060" y="3896033"/>
            <a:ext cx="3040596" cy="1726615"/>
          </a:xfrm>
          <a:prstGeom prst="cloudCallout">
            <a:avLst/>
          </a:prstGeom>
          <a:solidFill>
            <a:schemeClr val="accent1">
              <a:alpha val="51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Познавательное развитие</a:t>
            </a:r>
            <a:endParaRPr lang="ru-RU" sz="28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5727275" y="288514"/>
            <a:ext cx="3239013" cy="1930111"/>
          </a:xfrm>
          <a:prstGeom prst="cloudCallout">
            <a:avLst/>
          </a:prstGeom>
          <a:solidFill>
            <a:schemeClr val="accent1">
              <a:alpha val="39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Социально- коммуникативное развитие</a:t>
            </a:r>
            <a:endParaRPr lang="ru-RU" sz="28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Выноска-облако 15"/>
          <p:cNvSpPr/>
          <p:nvPr/>
        </p:nvSpPr>
        <p:spPr>
          <a:xfrm>
            <a:off x="0" y="277048"/>
            <a:ext cx="3201908" cy="1941577"/>
          </a:xfrm>
          <a:prstGeom prst="cloudCallout">
            <a:avLst/>
          </a:prstGeom>
          <a:solidFill>
            <a:schemeClr val="accent1">
              <a:alpha val="46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Физическое развитие</a:t>
            </a:r>
            <a:endParaRPr lang="ru-RU" sz="28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519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-dog.ru/wallpapers/10/9/478976771786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11665"/>
            <a:ext cx="7886700" cy="5011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 этап – поисково-теоретический:</a:t>
            </a:r>
            <a:r>
              <a:rPr lang="ru-RU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24478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Изучение и анализ психолого-педагогической литературы </a:t>
            </a:r>
            <a:r>
              <a:rPr lang="ru-RU" dirty="0"/>
              <a:t>по исследуемой проблеме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обзор </a:t>
            </a:r>
            <a:r>
              <a:rPr lang="ru-RU" dirty="0"/>
              <a:t>методической литературы;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 создание </a:t>
            </a:r>
            <a:r>
              <a:rPr lang="ru-RU" dirty="0"/>
              <a:t>картотеки игр в педагогической песочнице;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 подбор </a:t>
            </a:r>
            <a:r>
              <a:rPr lang="ru-RU" dirty="0"/>
              <a:t>и изготовление атрибутов и пособий, необходимых для организации работы с песком;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 консультация </a:t>
            </a:r>
            <a:r>
              <a:rPr lang="ru-RU" dirty="0"/>
              <a:t>для педагогов: «История возникновения песочной терапии».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6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b124.ru/assets/cache_image/assets/gallery/2/170_990x800_fd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3" y="9430"/>
            <a:ext cx="5540999" cy="4610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5956" y="2646947"/>
            <a:ext cx="3866555" cy="394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912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b124.ru/assets/cache_image/assets/gallery/2/170_990x800_fd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83" y="108992"/>
            <a:ext cx="4080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5892" y="1675937"/>
            <a:ext cx="3912132" cy="48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714" b="9941"/>
          <a:stretch/>
        </p:blipFill>
        <p:spPr>
          <a:xfrm>
            <a:off x="334685" y="3298529"/>
            <a:ext cx="4122963" cy="34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78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b124.ru/assets/cache_image/assets/gallery/2/170_990x800_fd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4318" y="128337"/>
            <a:ext cx="3196828" cy="40664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523" y="128337"/>
            <a:ext cx="3152180" cy="40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83" b="-1"/>
          <a:stretch/>
        </p:blipFill>
        <p:spPr>
          <a:xfrm>
            <a:off x="2250175" y="3309015"/>
            <a:ext cx="4232672" cy="367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77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rb124.ru/assets/cache_image/assets/gallery/2/170_990x800_fd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8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29" b="16152"/>
          <a:stretch/>
        </p:blipFill>
        <p:spPr>
          <a:xfrm>
            <a:off x="4541932" y="137692"/>
            <a:ext cx="4254406" cy="50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365" r="-7785" b="-365"/>
          <a:stretch/>
        </p:blipFill>
        <p:spPr>
          <a:xfrm>
            <a:off x="289396" y="137687"/>
            <a:ext cx="3200190" cy="504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3" t="18246" b="16725"/>
          <a:stretch/>
        </p:blipFill>
        <p:spPr>
          <a:xfrm>
            <a:off x="3087748" y="3117541"/>
            <a:ext cx="3990636" cy="374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36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-dog.ru/wallpapers/10/9/4789767717861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4877" y="425312"/>
            <a:ext cx="7886700" cy="5011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r>
              <a:rPr lang="ru-RU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этап – основной:</a:t>
            </a:r>
            <a:r>
              <a:rPr lang="ru-RU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/>
            </a:r>
            <a:br>
              <a:rPr lang="ru-RU" b="1" spc="50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628650" y="1324478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Составление и обсуждение поэтапного плана работы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 серия </a:t>
            </a:r>
            <a:r>
              <a:rPr lang="ru-RU" dirty="0"/>
              <a:t>комплексных занятий, направленных на развитие эмоциональной и познавательной сферы </a:t>
            </a:r>
            <a:r>
              <a:rPr lang="ru-RU" dirty="0" smtClean="0"/>
              <a:t>дошкольников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 </a:t>
            </a:r>
            <a:r>
              <a:rPr lang="ru-RU" dirty="0" smtClean="0"/>
              <a:t>игры </a:t>
            </a:r>
            <a:r>
              <a:rPr lang="ru-RU" dirty="0"/>
              <a:t>и  </a:t>
            </a:r>
            <a:r>
              <a:rPr lang="ru-RU" dirty="0" smtClean="0"/>
              <a:t>упражнения;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консультации</a:t>
            </a:r>
            <a:r>
              <a:rPr lang="ru-RU" dirty="0"/>
              <a:t>: «Психологические основы метода песочной терапии</a:t>
            </a:r>
            <a:r>
              <a:rPr lang="ru-RU" dirty="0" smtClean="0"/>
              <a:t>»;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изготовление </a:t>
            </a:r>
            <a:r>
              <a:rPr lang="ru-RU" dirty="0"/>
              <a:t>пособия для воспитателей «Разнообразие игр с </a:t>
            </a:r>
            <a:r>
              <a:rPr lang="ru-RU" dirty="0" smtClean="0"/>
              <a:t>песком»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итоговое </a:t>
            </a:r>
            <a:r>
              <a:rPr lang="ru-RU" dirty="0"/>
              <a:t>открытое занятие «Путешествие в песочную страну»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3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213</Words>
  <Application>Microsoft Office PowerPoint</Application>
  <PresentationFormat>Экран (4:3)</PresentationFormat>
  <Paragraphs>39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1 этап – поисково-теоретический: </vt:lpstr>
      <vt:lpstr>Презентация PowerPoint</vt:lpstr>
      <vt:lpstr>Презентация PowerPoint</vt:lpstr>
      <vt:lpstr>Презентация PowerPoint</vt:lpstr>
      <vt:lpstr>Презентация PowerPoint</vt:lpstr>
      <vt:lpstr>2 этап – основной: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 этап – основной: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jasmin181089@mail.ru</dc:creator>
  <cp:lastModifiedBy>jasmin181089@mail.ru</cp:lastModifiedBy>
  <cp:revision>29</cp:revision>
  <dcterms:created xsi:type="dcterms:W3CDTF">2019-03-16T18:12:49Z</dcterms:created>
  <dcterms:modified xsi:type="dcterms:W3CDTF">2020-01-15T17:58:20Z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6291863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