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7" r:id="rId2"/>
    <p:sldId id="278" r:id="rId3"/>
    <p:sldId id="260" r:id="rId4"/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9" r:id="rId18"/>
    <p:sldId id="270" r:id="rId19"/>
    <p:sldId id="271" r:id="rId20"/>
    <p:sldId id="273" r:id="rId21"/>
    <p:sldId id="276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66817" autoAdjust="0"/>
  </p:normalViewPr>
  <p:slideViewPr>
    <p:cSldViewPr>
      <p:cViewPr varScale="1">
        <p:scale>
          <a:sx n="56" d="100"/>
          <a:sy n="56" d="100"/>
        </p:scale>
        <p:origin x="-78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3419A-1840-4AAA-82AC-A616C3A4B74C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79295-EE57-4C62-987A-962D7EF06D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79295-EE57-4C62-987A-962D7EF06D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548680"/>
            <a:ext cx="8305800" cy="54006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Предмет: литературное чтение</a:t>
            </a:r>
            <a:br>
              <a:rPr lang="ru-RU" sz="3200" dirty="0" smtClean="0"/>
            </a:br>
            <a:r>
              <a:rPr lang="ru-RU" sz="3200" dirty="0" smtClean="0"/>
              <a:t>Класс: 2</a:t>
            </a:r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Тема урока: Иранская народная сказка «Счастливый мальчик»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Учитель: Сафина </a:t>
            </a:r>
            <a:r>
              <a:rPr lang="ru-RU" sz="3200" dirty="0" err="1" smtClean="0"/>
              <a:t>Гульназ</a:t>
            </a:r>
            <a:r>
              <a:rPr lang="ru-RU" sz="3200" dirty="0" smtClean="0"/>
              <a:t> </a:t>
            </a:r>
            <a:r>
              <a:rPr lang="ru-RU" sz="3200" dirty="0" err="1" smtClean="0"/>
              <a:t>Маузировна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933056"/>
            <a:ext cx="8305800" cy="1981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3040063"/>
            <a:ext cx="5276850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Люди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676808" cy="302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2088232" cy="29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20688"/>
            <a:ext cx="2789947" cy="2087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3528392" cy="235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Сверстник  - </a:t>
            </a:r>
          </a:p>
          <a:p>
            <a:pPr>
              <a:buNone/>
            </a:pPr>
            <a:r>
              <a:rPr lang="ru-RU" dirty="0" smtClean="0"/>
              <a:t>Опостылела – надоела</a:t>
            </a:r>
          </a:p>
          <a:p>
            <a:pPr>
              <a:buNone/>
            </a:pPr>
            <a:r>
              <a:rPr lang="ru-RU" dirty="0" smtClean="0"/>
              <a:t>Скитаться– странствовать без цели </a:t>
            </a:r>
          </a:p>
          <a:p>
            <a:pPr>
              <a:buNone/>
            </a:pPr>
            <a:r>
              <a:rPr lang="ru-RU" dirty="0" smtClean="0"/>
              <a:t>Облачиться– одеться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Лачуга –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Невод 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разминка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30243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Расположите (схематично) картинки, которые иллюстрируют начало, среднюю часть, концовку сказки </a:t>
            </a:r>
            <a:endParaRPr lang="ru-RU" sz="27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7"/>
            <a:ext cx="2664296" cy="19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7112"/>
            <a:ext cx="2082990" cy="17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484784"/>
            <a:ext cx="2647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09120"/>
            <a:ext cx="1872208" cy="20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 descr="http://previews.123rf.com/images/timwege/timwege1209/timwege120900021/15092765-young-boy-throws-stones-joyfully-into-sea-Stock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7" y="1772816"/>
            <a:ext cx="207190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>Расположите (схематично) картинки, которые иллюстрируют начало, среднюю часть, концовку сказки </a:t>
            </a:r>
            <a:endParaRPr lang="ru-RU" sz="27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2664296" cy="19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28800"/>
            <a:ext cx="2082990" cy="17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647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861048"/>
            <a:ext cx="1872208" cy="20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 descr="http://previews.123rf.com/images/timwege/timwege1209/timwege120900021/15092765-young-boy-throws-stones-joyfully-into-sea-Stock-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89040"/>
            <a:ext cx="207190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 каких словах рыбки заключена главная мысль сказки.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«…Богатство, не нажитое трудом, не приносит счастья и радости».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 каких словах рыбки заключена главная мысль сказки.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/>
              <a:t>В словаре С.И. Ожегова- это состояние полного высшего удовлетворения.</a:t>
            </a:r>
            <a:endParaRPr lang="ru-RU" sz="2800" dirty="0" smtClean="0"/>
          </a:p>
          <a:p>
            <a:r>
              <a:rPr lang="ru-RU" sz="2800" i="1" dirty="0" smtClean="0"/>
              <a:t>Макаренко говорил, - счастливым человеком надо уметь быть.</a:t>
            </a:r>
            <a:endParaRPr lang="ru-RU" sz="2800" dirty="0" smtClean="0"/>
          </a:p>
          <a:p>
            <a:r>
              <a:rPr lang="ru-RU" sz="2800" b="1" i="1" dirty="0" smtClean="0"/>
              <a:t>Таким образом - счастье – это душевное равновесие, радость, доверие, ответственность.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такое счастье?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 Работай в группе дружно. Помни – вы одна команда.</a:t>
            </a:r>
          </a:p>
          <a:p>
            <a:r>
              <a:rPr lang="ru-RU" sz="2800" dirty="0" smtClean="0"/>
              <a:t>2. Будь активен, не стой в стороне.</a:t>
            </a:r>
          </a:p>
          <a:p>
            <a:r>
              <a:rPr lang="ru-RU" sz="2800" dirty="0" smtClean="0"/>
              <a:t>3. Не бойся высказать своё мнение.</a:t>
            </a:r>
          </a:p>
          <a:p>
            <a:r>
              <a:rPr lang="ru-RU" sz="2800" dirty="0" smtClean="0"/>
              <a:t>4. Работай тихо, не старайся всех перекричать. Учись слушать других.</a:t>
            </a:r>
          </a:p>
          <a:p>
            <a:r>
              <a:rPr lang="ru-RU" sz="2800" dirty="0" smtClean="0"/>
              <a:t>5. Думай сам, а не рассчитывай на товарища.</a:t>
            </a:r>
          </a:p>
          <a:p>
            <a:r>
              <a:rPr lang="ru-RU" sz="2800" dirty="0" smtClean="0"/>
              <a:t>6. Если ошибся, никого не вини. Помни – каждый человек имеет право на ошибку.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chemeClr val="tx2"/>
                </a:solidFill>
              </a:rPr>
              <a:t>Правила работы в группе: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Помощь друзьям                  Любовь близких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Забота                       СЧАСТЬЕ        Исполнение мечты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Доверие                                        Любовь к животным</a:t>
            </a:r>
          </a:p>
          <a:p>
            <a:pPr>
              <a:buNone/>
            </a:pPr>
            <a:r>
              <a:rPr lang="ru-RU" dirty="0" smtClean="0"/>
              <a:t>                            Ответственность </a:t>
            </a:r>
          </a:p>
          <a:p>
            <a:pPr>
              <a:buNone/>
            </a:pPr>
            <a:r>
              <a:rPr lang="ru-RU" dirty="0" smtClean="0"/>
              <a:t>Взаимопонимание                            Благополучие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Кластер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79912" y="234888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644008" y="242088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860032" y="32849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644008" y="3356992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51920" y="3429000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67744" y="335699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619672" y="3212976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35696" y="3645024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427984" y="3429000"/>
            <a:ext cx="1800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Какова тема урока? </a:t>
            </a:r>
          </a:p>
          <a:p>
            <a:r>
              <a:rPr lang="ru-RU" i="1" dirty="0" smtClean="0"/>
              <a:t>Какую цель мы поставили перед собой?</a:t>
            </a:r>
          </a:p>
          <a:p>
            <a:r>
              <a:rPr lang="ru-RU" i="1" dirty="0" smtClean="0"/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Прочитать иранскую народную сказку «Счастливый мальчик»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Познакомиться  с героями сказки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Анализировать сказку</a:t>
            </a:r>
          </a:p>
          <a:p>
            <a:r>
              <a:rPr lang="ru-RU" sz="2200" dirty="0" smtClean="0">
                <a:solidFill>
                  <a:srgbClr val="FFFF00"/>
                </a:solidFill>
              </a:rPr>
              <a:t>Понять как люди живут в Иране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Выяснить, почему так назвали сказку?</a:t>
            </a:r>
          </a:p>
          <a:p>
            <a:endParaRPr lang="ru-RU" sz="22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На какие вопросы хотели получить ответы?</a:t>
            </a:r>
            <a:endParaRPr lang="ru-RU" dirty="0" smtClean="0"/>
          </a:p>
          <a:p>
            <a:r>
              <a:rPr lang="ru-RU" i="1" dirty="0" smtClean="0"/>
              <a:t>Как мы действовали?</a:t>
            </a:r>
            <a:endParaRPr lang="ru-RU" dirty="0" smtClean="0"/>
          </a:p>
          <a:p>
            <a:r>
              <a:rPr lang="ru-RU" i="1" dirty="0" smtClean="0"/>
              <a:t>Что получилось? Не получилось?</a:t>
            </a:r>
            <a:endParaRPr lang="ru-RU" dirty="0" smtClean="0"/>
          </a:p>
          <a:p>
            <a:r>
              <a:rPr lang="ru-RU" i="1" dirty="0" smtClean="0"/>
              <a:t>Как вы считаете, достигли ли цели?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Прозвенел звонок для нас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Все зашли спокойно в класс.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Встали все у парт красиво,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Поздоровались учтиво.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Тихо сели, спинки прямо.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Вижу , класс наш хоть куда.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Мы начнём урок, друзья.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СКАЗКА ЛОЖЬ, </a:t>
            </a:r>
          </a:p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ДА В НЕЙ НАМЁК , ДОБРЫМ МОЛОДЦАМ УРОК!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Оцените свою работу на уроке сигнальными карточками</a:t>
            </a:r>
            <a:endParaRPr lang="ru-RU" dirty="0"/>
          </a:p>
        </p:txBody>
      </p:sp>
      <p:pic>
        <p:nvPicPr>
          <p:cNvPr id="256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318894" cy="385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Творческое задание (учебник стр. 89 №7  </a:t>
            </a:r>
          </a:p>
          <a:p>
            <a:pPr>
              <a:buNone/>
            </a:pPr>
            <a:r>
              <a:rPr lang="ru-RU" dirty="0" smtClean="0"/>
              <a:t>пункт а - мальчикам (пересказ от лица мальчика)</a:t>
            </a:r>
          </a:p>
          <a:p>
            <a:pPr>
              <a:buNone/>
            </a:pPr>
            <a:r>
              <a:rPr lang="ru-RU" dirty="0" smtClean="0"/>
              <a:t>пункт б – девочкам (пересказ от лица матери)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8000" dirty="0" smtClean="0"/>
          </a:p>
          <a:p>
            <a:pPr algn="ctr">
              <a:buNone/>
            </a:pPr>
            <a:r>
              <a:rPr lang="ru-RU" sz="8000" dirty="0" smtClean="0"/>
              <a:t>МОЛОДЦЫ! 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smtClean="0"/>
              <a:t>Спасибо </a:t>
            </a:r>
            <a:r>
              <a:rPr lang="ru-RU" sz="6600" b="1" dirty="0" smtClean="0"/>
              <a:t>за работу!</a:t>
            </a:r>
            <a:endParaRPr lang="ru-RU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Иранская народная сказка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Составитель: Сафина </a:t>
            </a:r>
          </a:p>
          <a:p>
            <a:pPr algn="r"/>
            <a:r>
              <a:rPr lang="ru-RU" sz="2200" dirty="0" err="1" smtClean="0">
                <a:solidFill>
                  <a:schemeClr val="bg1"/>
                </a:solidFill>
              </a:rPr>
              <a:t>Гульназ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Маузировна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Счастливый мальчик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…. </a:t>
            </a:r>
          </a:p>
          <a:p>
            <a:r>
              <a:rPr lang="ru-RU" sz="2800" dirty="0" smtClean="0"/>
              <a:t>Познакомиться с …</a:t>
            </a:r>
          </a:p>
          <a:p>
            <a:r>
              <a:rPr lang="ru-RU" sz="2800" dirty="0" smtClean="0"/>
              <a:t>Анализировать…</a:t>
            </a:r>
          </a:p>
          <a:p>
            <a:r>
              <a:rPr lang="ru-RU" sz="2800" dirty="0" smtClean="0"/>
              <a:t>Понять …</a:t>
            </a:r>
          </a:p>
          <a:p>
            <a:r>
              <a:rPr lang="ru-RU" sz="2800" dirty="0" smtClean="0"/>
              <a:t>Выяснить 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иранскую народную сказку «Счастливый мальчик»</a:t>
            </a:r>
          </a:p>
          <a:p>
            <a:r>
              <a:rPr lang="ru-RU" sz="2400" dirty="0" smtClean="0"/>
              <a:t>Познакомиться  с героями сказки</a:t>
            </a:r>
          </a:p>
          <a:p>
            <a:r>
              <a:rPr lang="ru-RU" sz="2400" dirty="0" smtClean="0"/>
              <a:t>Анализировать сказку</a:t>
            </a:r>
          </a:p>
          <a:p>
            <a:r>
              <a:rPr lang="ru-RU" sz="2400" dirty="0" smtClean="0"/>
              <a:t>Понять как люди живут в Иране</a:t>
            </a:r>
          </a:p>
          <a:p>
            <a:r>
              <a:rPr lang="ru-RU" sz="2400" dirty="0" smtClean="0"/>
              <a:t>Выяснить, почему так назвали сказку?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ИРАН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5400600" cy="33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40768"/>
            <a:ext cx="2490152" cy="15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39552" y="5229493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Это древняя страна находится недалеко от Индии, среди высоких гор. Ёе границы выходят к Каспийскому морю и к  Персидскому заливу Индийского океана.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Природа Ирана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20688"/>
            <a:ext cx="38514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37074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Горы в районе Тебриз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73016"/>
            <a:ext cx="3190875" cy="20478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5229200"/>
            <a:ext cx="45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6106655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Природа Ирана удивительно разнообразна. Это и величественность гор, и безжизненность пустыни.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48855" cy="310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9020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764704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478</Words>
  <Application>Microsoft Office PowerPoint</Application>
  <PresentationFormat>Экран (4:3)</PresentationFormat>
  <Paragraphs>94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Слайд 2</vt:lpstr>
      <vt:lpstr>Слайд 3</vt:lpstr>
      <vt:lpstr>Счастливый мальчик </vt:lpstr>
      <vt:lpstr>Цели урока</vt:lpstr>
      <vt:lpstr>Цели урока</vt:lpstr>
      <vt:lpstr>ИРАН</vt:lpstr>
      <vt:lpstr>Природа Ирана</vt:lpstr>
      <vt:lpstr>Слайд 9</vt:lpstr>
      <vt:lpstr>Люди </vt:lpstr>
      <vt:lpstr>Словарная разминка</vt:lpstr>
      <vt:lpstr>Расположите (схематично) картинки, которые иллюстрируют начало, среднюю часть, концовку сказки </vt:lpstr>
      <vt:lpstr>Расположите (схематично) картинки, которые иллюстрируют начало, среднюю часть, концовку сказки </vt:lpstr>
      <vt:lpstr>В каких словах рыбки заключена главная мысль сказки.</vt:lpstr>
      <vt:lpstr>В каких словах рыбки заключена главная мысль сказки.</vt:lpstr>
      <vt:lpstr>Что такое счастье? </vt:lpstr>
      <vt:lpstr>Правила работы в группе:</vt:lpstr>
      <vt:lpstr>Кластер </vt:lpstr>
      <vt:lpstr>Рефлексия</vt:lpstr>
      <vt:lpstr>Слайд 20</vt:lpstr>
      <vt:lpstr>Оцените свою работу на уроке сигнальными карточками</vt:lpstr>
      <vt:lpstr>Домашнее задание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Счастливый мальчик </dc:title>
  <dc:creator>Домик</dc:creator>
  <cp:lastModifiedBy>Домик</cp:lastModifiedBy>
  <cp:revision>35</cp:revision>
  <dcterms:created xsi:type="dcterms:W3CDTF">2015-11-04T01:08:33Z</dcterms:created>
  <dcterms:modified xsi:type="dcterms:W3CDTF">2020-02-07T16:22:05Z</dcterms:modified>
</cp:coreProperties>
</file>