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7" r:id="rId2"/>
    <p:sldId id="272" r:id="rId3"/>
    <p:sldId id="271" r:id="rId4"/>
    <p:sldId id="269" r:id="rId5"/>
    <p:sldId id="270" r:id="rId6"/>
    <p:sldId id="263" r:id="rId7"/>
    <p:sldId id="256" r:id="rId8"/>
    <p:sldId id="257" r:id="rId9"/>
    <p:sldId id="262" r:id="rId10"/>
    <p:sldId id="261" r:id="rId11"/>
    <p:sldId id="258" r:id="rId12"/>
    <p:sldId id="260" r:id="rId13"/>
    <p:sldId id="266" r:id="rId14"/>
    <p:sldId id="265" r:id="rId15"/>
    <p:sldId id="264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347C14-CBB2-4AD3-B9FE-0849C05B6407}">
          <p14:sldIdLst>
            <p14:sldId id="267"/>
            <p14:sldId id="272"/>
            <p14:sldId id="271"/>
            <p14:sldId id="269"/>
            <p14:sldId id="270"/>
          </p14:sldIdLst>
        </p14:section>
        <p14:section name="Раздел без заголовка" id="{0266BBD1-E29E-4CB8-86AA-DD7B48650AD6}">
          <p14:sldIdLst>
            <p14:sldId id="263"/>
            <p14:sldId id="256"/>
            <p14:sldId id="257"/>
            <p14:sldId id="262"/>
            <p14:sldId id="261"/>
            <p14:sldId id="258"/>
            <p14:sldId id="260"/>
            <p14:sldId id="266"/>
            <p14:sldId id="265"/>
            <p14:sldId id="26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B1F86-C728-4461-A3B8-F9AF77BDED1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13AC4-6BB2-49A2-B1FD-8C8FB22B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0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Презентация составлена</a:t>
            </a:r>
            <a:r>
              <a:rPr lang="ru-RU" baseline="0" dirty="0" smtClean="0"/>
              <a:t> в </a:t>
            </a:r>
            <a:r>
              <a:rPr lang="ru-RU" baseline="0" dirty="0" smtClean="0"/>
              <a:t>рамках работы по развитию </a:t>
            </a:r>
            <a:r>
              <a:rPr lang="ru-RU" baseline="0" dirty="0" smtClean="0"/>
              <a:t>речи детей. Данная презентация научит сообразительности, расширит кругозор </a:t>
            </a:r>
            <a:r>
              <a:rPr lang="ru-RU" baseline="0" dirty="0" smtClean="0"/>
              <a:t>обучающихся, пополнит словарный запас.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AC4-6BB2-49A2-B1FD-8C8FB22BD4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5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вопросы помогут заинтересовать детей, настроить на позитивную работу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AC4-6BB2-49A2-B1FD-8C8FB22BD4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1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Вопросы-ответы – по щелчку мыши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AC4-6BB2-49A2-B1FD-8C8FB22BD4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предварительно спросить у детей, знают ли они, что такое ребус. Разгадывали ли они ребусы? А сами придумывать не пробовали?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AC4-6BB2-49A2-B1FD-8C8FB22BD4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7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действия-по </a:t>
            </a:r>
            <a:r>
              <a:rPr lang="ru-RU" smtClean="0"/>
              <a:t>щелчку мышки.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AC4-6BB2-49A2-B1FD-8C8FB22BD4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05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11-15 слайды – дети самостоятельно</a:t>
            </a:r>
            <a:r>
              <a:rPr lang="ru-RU" baseline="0" dirty="0" smtClean="0"/>
              <a:t> разгадывают ребусы.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AC4-6BB2-49A2-B1FD-8C8FB22BD41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46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конце мероприятия детям предлагается самостоятельно составить 2-3 ребуса.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AC4-6BB2-49A2-B1FD-8C8FB22BD41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8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CBE742-A5A8-408D-8F65-8013C4FF336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FEB5E2-0AEB-4A9C-8EF4-666A1E0682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BE742-A5A8-408D-8F65-8013C4FF336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EB5E2-0AEB-4A9C-8EF4-666A1E0682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3CBE742-A5A8-408D-8F65-8013C4FF336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FEB5E2-0AEB-4A9C-8EF4-666A1E0682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BE742-A5A8-408D-8F65-8013C4FF336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EB5E2-0AEB-4A9C-8EF4-666A1E0682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CBE742-A5A8-408D-8F65-8013C4FF336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DFEB5E2-0AEB-4A9C-8EF4-666A1E0682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BE742-A5A8-408D-8F65-8013C4FF336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EB5E2-0AEB-4A9C-8EF4-666A1E0682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BE742-A5A8-408D-8F65-8013C4FF336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EB5E2-0AEB-4A9C-8EF4-666A1E0682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BE742-A5A8-408D-8F65-8013C4FF336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EB5E2-0AEB-4A9C-8EF4-666A1E0682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CBE742-A5A8-408D-8F65-8013C4FF336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EB5E2-0AEB-4A9C-8EF4-666A1E0682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BE742-A5A8-408D-8F65-8013C4FF336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EB5E2-0AEB-4A9C-8EF4-666A1E0682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BE742-A5A8-408D-8F65-8013C4FF336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EB5E2-0AEB-4A9C-8EF4-666A1E0682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3CBE742-A5A8-408D-8F65-8013C4FF336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DFEB5E2-0AEB-4A9C-8EF4-666A1E0682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7090"/>
            <a:ext cx="662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КУ УР «</a:t>
            </a:r>
            <a:r>
              <a:rPr lang="ru-RU" altLang="ru-RU" sz="16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Глазовский</a:t>
            </a:r>
            <a:r>
              <a:rPr lang="ru-RU" alt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детский дом»</a:t>
            </a:r>
            <a:endParaRPr lang="ru-RU" altLang="ru-RU" sz="16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D:\Мои документы\Татьяна Михайловна\Коллекция картинок (Microsoft)\анимашки\book35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5" y="4726820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4570" y="1268760"/>
            <a:ext cx="78438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Учимся </a:t>
            </a:r>
            <a:endParaRPr lang="ru-RU" sz="54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разгадывать </a:t>
            </a:r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ребусы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975280"/>
            <a:ext cx="5693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Сабрекова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В.А., педагог-библиотекарь МБОУ «</a:t>
            </a:r>
            <a:r>
              <a:rPr lang="ru-RU" sz="1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Ярская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СОШ №1»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п. Яр, 2018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314096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Занимательная  словесность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436510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Составила: 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Чухловина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Мария Викторовна, воспитатель КУ УР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Глазовский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детский дом»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95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70485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82860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За</a:t>
            </a:r>
            <a:r>
              <a:rPr lang="ru-RU" sz="4400" b="1" dirty="0" smtClean="0"/>
              <a:t> П </a:t>
            </a:r>
            <a:r>
              <a:rPr lang="ru-RU" sz="4400" b="1" dirty="0" smtClean="0">
                <a:solidFill>
                  <a:srgbClr val="00B050"/>
                </a:solidFill>
              </a:rPr>
              <a:t>Я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2411760" y="40103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26160" y="4052490"/>
            <a:ext cx="1749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ЯХТА</a:t>
            </a:r>
            <a:endParaRPr lang="ru-RU" sz="44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991464" y="41948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8440" y="4859781"/>
            <a:ext cx="6537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/>
              <a:t>Я</a:t>
            </a:r>
            <a:r>
              <a:rPr lang="ru-RU" sz="2400" b="1" dirty="0" smtClean="0"/>
              <a:t>1 буква </a:t>
            </a:r>
            <a:r>
              <a:rPr lang="ru-RU" sz="4000" b="1" dirty="0" smtClean="0"/>
              <a:t>Х</a:t>
            </a:r>
            <a:r>
              <a:rPr lang="ru-RU" sz="2400" b="1" dirty="0" smtClean="0"/>
              <a:t>2 буква </a:t>
            </a:r>
            <a:r>
              <a:rPr lang="ru-RU" sz="4000" b="1" dirty="0" smtClean="0"/>
              <a:t>Т</a:t>
            </a:r>
            <a:r>
              <a:rPr lang="ru-RU" sz="2400" b="1" dirty="0" smtClean="0"/>
              <a:t>3 </a:t>
            </a:r>
            <a:r>
              <a:rPr lang="ru-RU" sz="2400" b="1" dirty="0"/>
              <a:t>буква </a:t>
            </a:r>
            <a:r>
              <a:rPr lang="ru-RU" sz="4000" b="1" dirty="0" smtClean="0"/>
              <a:t>А</a:t>
            </a:r>
            <a:r>
              <a:rPr lang="ru-RU" sz="2400" b="1" dirty="0" smtClean="0"/>
              <a:t>4 </a:t>
            </a:r>
            <a:r>
              <a:rPr lang="ru-RU" sz="2400" b="1" dirty="0"/>
              <a:t>буква </a:t>
            </a:r>
            <a:endParaRPr lang="ru-RU" sz="44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6732240" y="49247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5872" y="5733256"/>
            <a:ext cx="1357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ТАЯ</a:t>
            </a:r>
            <a:endParaRPr lang="ru-RU" sz="4400" b="1" dirty="0"/>
          </a:p>
        </p:txBody>
      </p:sp>
      <p:sp>
        <p:nvSpPr>
          <p:cNvPr id="10" name="Равно 9"/>
          <p:cNvSpPr/>
          <p:nvPr/>
        </p:nvSpPr>
        <p:spPr>
          <a:xfrm>
            <a:off x="1730576" y="568817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7248" y="5541347"/>
            <a:ext cx="49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ЗАПЯТАЯ</a:t>
            </a:r>
            <a:endParaRPr lang="ru-RU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778477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301208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МЕДВЕДЬ</a:t>
            </a:r>
            <a:endParaRPr lang="ru-RU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3503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479715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МИХАЛКОВ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7655358" cy="370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4725144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БУРАТИНО</a:t>
            </a:r>
            <a:endParaRPr lang="ru-RU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6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7560840" cy="348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4509120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ВОРОБЕЙ</a:t>
            </a:r>
            <a:endParaRPr lang="ru-RU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20688"/>
            <a:ext cx="7904669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4437112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ИНТЕРНЕТ</a:t>
            </a:r>
            <a:endParaRPr lang="ru-RU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2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ву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312368" cy="41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20397794">
            <a:off x="3216394" y="86848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7200" b="1" i="1" dirty="0">
                <a:solidFill>
                  <a:srgbClr val="B13F9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 НОВЫХ  ВСТРЕЧ!         </a:t>
            </a:r>
          </a:p>
        </p:txBody>
      </p:sp>
    </p:spTree>
    <p:extLst>
      <p:ext uri="{BB962C8B-B14F-4D97-AF65-F5344CB8AC3E}">
        <p14:creationId xmlns:p14="http://schemas.microsoft.com/office/powerpoint/2010/main" val="11981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5264"/>
            <a:ext cx="4978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ШУТОЧНАЯ  ВИКТОРИНА</a:t>
            </a:r>
            <a:r>
              <a:rPr lang="ru-RU" b="1" dirty="0">
                <a:solidFill>
                  <a:srgbClr val="C00000"/>
                </a:solidFill>
                <a:latin typeface="Arial"/>
                <a:ea typeface="Times New Roman"/>
              </a:rPr>
              <a:t> 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054" y="1124744"/>
            <a:ext cx="789133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C0000"/>
                </a:solidFill>
                <a:latin typeface="Arial"/>
                <a:ea typeface="Times New Roman"/>
                <a:cs typeface="Times New Roman"/>
              </a:rPr>
              <a:t>◘</a:t>
            </a:r>
            <a:r>
              <a:rPr lang="ru-RU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Гримёр</a:t>
            </a:r>
            <a:r>
              <a:rPr lang="ru-RU" sz="28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- это исследователь творчества братьев Гримм или работник театра?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055" y="2208118"/>
            <a:ext cx="778978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C0000"/>
                </a:solidFill>
                <a:latin typeface="Arial"/>
                <a:ea typeface="Times New Roman"/>
                <a:cs typeface="Times New Roman"/>
              </a:rPr>
              <a:t>◘</a:t>
            </a:r>
            <a:r>
              <a:rPr lang="ru-RU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b="1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Хоббит</a:t>
            </a:r>
            <a:r>
              <a:rPr lang="ru-RU" sz="28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- это человек, у которого есть хобби, или сказочный персонаж?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056" y="3291492"/>
            <a:ext cx="778978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C0000"/>
                </a:solidFill>
                <a:latin typeface="Arial"/>
                <a:ea typeface="Times New Roman"/>
                <a:cs typeface="Times New Roman"/>
              </a:rPr>
              <a:t>◘</a:t>
            </a:r>
            <a:r>
              <a:rPr lang="ru-RU" sz="28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Критик</a:t>
            </a:r>
            <a:r>
              <a:rPr lang="ru-RU" sz="28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- это житель греческого острова Крит или человек, занимающийся истолкованием и оценкой произведений литературы с точки зрения современности?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056" y="5395594"/>
            <a:ext cx="518372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C0000"/>
                </a:solidFill>
                <a:latin typeface="Arial"/>
                <a:ea typeface="Times New Roman"/>
                <a:cs typeface="Times New Roman"/>
              </a:rPr>
              <a:t>◘</a:t>
            </a:r>
            <a:r>
              <a:rPr lang="ru-RU" sz="28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И</a:t>
            </a: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Мазай</a:t>
            </a: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800" b="1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Пихто</a:t>
            </a:r>
            <a:r>
              <a:rPr lang="ru-RU" sz="28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 - они кто?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70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50865"/>
            <a:ext cx="676875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Восклицанье, утвержденье,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Всё - поэта сочиненье.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4537" y="2636912"/>
            <a:ext cx="3345788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marR="95250" algn="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(О + Да =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Ода)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782943"/>
            <a:ext cx="624644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Кто части мотоцикла знает,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Тот слово это отгадает.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А если букву «Д» прибавить,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На сцене можно будет ставить.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4537" y="5877272"/>
            <a:ext cx="3464475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marR="95250" algn="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(Рама - 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драма)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ЛИТЕРАТУРНЫЕ  ЗАГАДКИ И ШАРАДЫ 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2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996952"/>
            <a:ext cx="727280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На церкви </a:t>
            </a:r>
            <a:r>
              <a:rPr lang="ru-RU" sz="2800" b="1" i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первая</a:t>
            </a:r>
            <a:r>
              <a:rPr lang="ru-RU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 блестит,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И крест резной на ней </a:t>
            </a:r>
            <a:r>
              <a:rPr lang="ru-RU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стоит.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государства есть </a:t>
            </a:r>
            <a:r>
              <a:rPr lang="ru-RU" sz="2800" b="1" i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вторая</a:t>
            </a:r>
            <a:r>
              <a:rPr lang="ru-RU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2800" i="1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Народ её весь выбирает.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А </a:t>
            </a:r>
            <a:r>
              <a:rPr lang="ru-RU" sz="2800" b="1" i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третью </a:t>
            </a:r>
            <a:r>
              <a:rPr lang="ru-RU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 книжке вы найдёте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И за </a:t>
            </a:r>
            <a:r>
              <a:rPr lang="ru-RU" sz="2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полчасика</a:t>
            </a:r>
            <a:r>
              <a:rPr lang="ru-RU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прочтёте.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5949280"/>
            <a:ext cx="2448272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algn="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Глава)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7344816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Ты меня, наверно, знаешь,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Я сказки Пушкина герой.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Но если «Л» на «Н» заменишь,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Сибирской стану я рекой.</a:t>
            </a:r>
            <a:r>
              <a:rPr lang="ru-RU" sz="2800" i="1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i="1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409099"/>
            <a:ext cx="371011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marR="95250" lvl="0">
              <a:lnSpc>
                <a:spcPct val="115000"/>
              </a:lnSpc>
            </a:pP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(Е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исей - Е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исей.)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1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99" y="116632"/>
            <a:ext cx="6752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ЛИТЕРАТУРНЫЕ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 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АНАГРАММЫ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7740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indent="238125">
              <a:spcAft>
                <a:spcPts val="0"/>
              </a:spcAft>
            </a:pPr>
            <a:r>
              <a:rPr lang="ru-RU" sz="2400" i="1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Переставьте буквы в предложенных словах так, чтобы из них получились или литературные термины, или имена писателей, или имена книжных персонажей.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066116"/>
            <a:ext cx="8352928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ТОРБА</a:t>
            </a:r>
            <a:r>
              <a:rPr lang="ru-RU" sz="2400" b="1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→ Б _ _ _ _</a:t>
            </a:r>
            <a:r>
              <a:rPr lang="ru-RU" sz="2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 (Русская детская поэтесса.)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1631" y="2556315"/>
            <a:ext cx="2385717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marR="95250" algn="r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Барто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 А.Л.)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119605"/>
            <a:ext cx="777686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МАК </a:t>
            </a:r>
            <a:r>
              <a:rPr lang="ru-RU" sz="2400" b="1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+ ШАР → М _ _ _ _ _</a:t>
            </a:r>
            <a:r>
              <a:rPr lang="ru-RU" sz="2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 (Русский детский  поэт.)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7389" y="3636670"/>
            <a:ext cx="2696315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marR="95250" algn="r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Маршак 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С.Я.)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326254"/>
            <a:ext cx="820891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РАК + СЛОН → К _ _ _ _ _ _</a:t>
            </a:r>
            <a:r>
              <a:rPr lang="ru-RU" sz="2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 (В меру  упитанный персонаж   </a:t>
            </a:r>
            <a:r>
              <a:rPr lang="ru-RU" sz="2400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Астрид</a:t>
            </a:r>
            <a:r>
              <a:rPr lang="ru-RU" sz="2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 Линдгрен.)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1168" y="5247542"/>
            <a:ext cx="2008755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marR="95250" algn="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Карлсон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.)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898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008" y="2132856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Учимся разгадывать ребусы</a:t>
            </a:r>
            <a:endParaRPr lang="ru-RU" sz="7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4" y="160338"/>
            <a:ext cx="1710774" cy="197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3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Директор\Desktop\ребусы\111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8" y="260648"/>
            <a:ext cx="777686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58112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р</a:t>
            </a:r>
            <a:r>
              <a:rPr lang="ru-RU" sz="4000" dirty="0" smtClean="0"/>
              <a:t>фа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460393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а</a:t>
            </a:r>
            <a:r>
              <a:rPr lang="ru-RU" sz="4000" b="1" dirty="0" err="1" smtClean="0">
                <a:solidFill>
                  <a:srgbClr val="FF0000"/>
                </a:solidFill>
              </a:rPr>
              <a:t>л</a:t>
            </a:r>
            <a:r>
              <a:rPr lang="ru-RU" sz="4000" dirty="0" err="1" smtClean="0"/>
              <a:t>фа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571560" y="4630224"/>
            <a:ext cx="232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в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195736" y="4840151"/>
            <a:ext cx="504056" cy="38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4427984" y="4560854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 12"/>
          <p:cNvSpPr/>
          <p:nvPr/>
        </p:nvSpPr>
        <p:spPr>
          <a:xfrm>
            <a:off x="7136816" y="447787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5188" y="550865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алфавит</a:t>
            </a:r>
            <a:endParaRPr lang="ru-RU" sz="7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711819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512034"/>
            <a:ext cx="2495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к</a:t>
            </a:r>
            <a:r>
              <a:rPr lang="ru-RU" sz="6600" b="1" dirty="0" smtClean="0"/>
              <a:t>руг</a:t>
            </a:r>
            <a:endParaRPr lang="ru-RU" sz="6600" b="1" dirty="0"/>
          </a:p>
        </p:txBody>
      </p:sp>
      <p:sp>
        <p:nvSpPr>
          <p:cNvPr id="4" name="Равно 3"/>
          <p:cNvSpPr/>
          <p:nvPr/>
        </p:nvSpPr>
        <p:spPr>
          <a:xfrm>
            <a:off x="3275856" y="470588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4314843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</a:rPr>
              <a:t>друг</a:t>
            </a:r>
            <a:endParaRPr lang="ru-RU" sz="8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0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C:\Users\Директор\Desktop\ребусы\hello_html_12c3f92f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6" y="116632"/>
            <a:ext cx="739719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227112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БОРОДА</a:t>
            </a:r>
            <a:endParaRPr lang="ru-RU" sz="40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411760" y="43387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1879" y="4227112"/>
            <a:ext cx="1887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</a:rPr>
              <a:t>БОРОД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5311471" y="4123855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53271" y="4207258"/>
            <a:ext cx="617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И</a:t>
            </a:r>
            <a:endParaRPr lang="ru-RU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40" y="4253782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5038255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НОС</a:t>
            </a:r>
            <a:endParaRPr lang="ru-RU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616" y="5130081"/>
            <a:ext cx="10302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53592" y="5038253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prstClr val="black"/>
                </a:solidFill>
              </a:rPr>
              <a:t>НО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4022127" y="490812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414" y="5661248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БОРОДИНО</a:t>
            </a:r>
            <a:endParaRPr lang="ru-RU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9" grpId="0"/>
      <p:bldP spid="10" grpId="0"/>
      <p:bldP spid="11" grpId="0" animBg="1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302</Words>
  <Application>Microsoft Office PowerPoint</Application>
  <PresentationFormat>Экран (4:3)</PresentationFormat>
  <Paragraphs>80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Директор</cp:lastModifiedBy>
  <cp:revision>21</cp:revision>
  <dcterms:created xsi:type="dcterms:W3CDTF">2018-11-12T09:44:08Z</dcterms:created>
  <dcterms:modified xsi:type="dcterms:W3CDTF">2020-02-18T10:51:11Z</dcterms:modified>
</cp:coreProperties>
</file>